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3"/>
  </p:notesMasterIdLst>
  <p:handoutMasterIdLst>
    <p:handoutMasterId r:id="rId14"/>
  </p:handoutMasterIdLst>
  <p:sldIdLst>
    <p:sldId id="435" r:id="rId2"/>
    <p:sldId id="436" r:id="rId3"/>
    <p:sldId id="259" r:id="rId4"/>
    <p:sldId id="438" r:id="rId5"/>
    <p:sldId id="439" r:id="rId6"/>
    <p:sldId id="440" r:id="rId7"/>
    <p:sldId id="441" r:id="rId8"/>
    <p:sldId id="442" r:id="rId9"/>
    <p:sldId id="437" r:id="rId10"/>
    <p:sldId id="260" r:id="rId11"/>
    <p:sldId id="261" r:id="rId12"/>
  </p:sldIdLst>
  <p:sldSz cx="12192000" cy="6858000"/>
  <p:notesSz cx="6808788" cy="9940925"/>
  <p:custDataLst>
    <p:tags r:id="rId1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TV" id="{E72C90D0-8816-4D08-900F-23A59DDAA662}">
          <p14:sldIdLst>
            <p14:sldId id="435"/>
            <p14:sldId id="436"/>
          </p14:sldIdLst>
        </p14:section>
        <p14:section name="Quick Guide" id="{0291F893-070F-4B10-9BB8-817EB398C14C}">
          <p14:sldIdLst>
            <p14:sldId id="259"/>
            <p14:sldId id="438"/>
            <p14:sldId id="439"/>
            <p14:sldId id="440"/>
            <p14:sldId id="441"/>
            <p14:sldId id="442"/>
            <p14:sldId id="437"/>
            <p14:sldId id="260"/>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ita Dzheyn - Explain GmbH" initials="CD-EG" lastIdx="2" clrIdx="0">
    <p:extLst>
      <p:ext uri="{19B8F6BF-5375-455C-9EA6-DF929625EA0E}">
        <p15:presenceInfo xmlns:p15="http://schemas.microsoft.com/office/powerpoint/2012/main" userId="S-1-12-1-812650106-1081690322-2559059890-10806356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2947" autoAdjust="0"/>
  </p:normalViewPr>
  <p:slideViewPr>
    <p:cSldViewPr>
      <p:cViewPr varScale="1">
        <p:scale>
          <a:sx n="109" d="100"/>
          <a:sy n="109" d="100"/>
        </p:scale>
        <p:origin x="498"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33" d="100"/>
        <a:sy n="33" d="100"/>
      </p:scale>
      <p:origin x="0" y="0"/>
    </p:cViewPr>
  </p:sorterViewPr>
  <p:notesViewPr>
    <p:cSldViewPr showGuides="1">
      <p:cViewPr>
        <p:scale>
          <a:sx n="66" d="100"/>
          <a:sy n="66" d="100"/>
        </p:scale>
        <p:origin x="4224" y="3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Kopfzeilenplatzhalter 1">
            <a:extLst>
              <a:ext uri="{FF2B5EF4-FFF2-40B4-BE49-F238E27FC236}">
                <a16:creationId xmlns="" xmlns:a16="http://schemas.microsoft.com/office/drawing/2014/main" id="{0579DFF7-3631-4A20-A376-40AF4C0A21C7}"/>
              </a:ext>
            </a:extLst>
          </p:cNvPr>
          <p:cNvSpPr>
            <a:spLocks noGrp="1"/>
          </p:cNvSpPr>
          <p:nvPr>
            <p:ph type="hdr" sz="quarter"/>
          </p:nvPr>
        </p:nvSpPr>
        <p:spPr>
          <a:xfrm>
            <a:off x="918438" y="292564"/>
            <a:ext cx="4286156" cy="498773"/>
          </a:xfrm>
          <a:prstGeom prst="rect">
            <a:avLst/>
          </a:prstGeom>
        </p:spPr>
        <p:txBody>
          <a:bodyPr vert="horz" lIns="0" tIns="0" rIns="0" bIns="0" rtlCol="0" anchor="b"/>
          <a:lstStyle>
            <a:lvl1pPr algn="l">
              <a:defRPr sz="1200"/>
            </a:lvl1pPr>
          </a:lstStyle>
          <a:p>
            <a:endParaRPr lang="en-US" dirty="0"/>
          </a:p>
        </p:txBody>
      </p:sp>
      <p:sp>
        <p:nvSpPr>
          <p:cNvPr id="10" name="Datumsplatzhalter 2">
            <a:extLst>
              <a:ext uri="{FF2B5EF4-FFF2-40B4-BE49-F238E27FC236}">
                <a16:creationId xmlns="" xmlns:a16="http://schemas.microsoft.com/office/drawing/2014/main" id="{B9777666-52DB-4427-82A7-4E1E58E83611}"/>
              </a:ext>
            </a:extLst>
          </p:cNvPr>
          <p:cNvSpPr>
            <a:spLocks noGrp="1"/>
          </p:cNvSpPr>
          <p:nvPr>
            <p:ph type="dt" idx="1"/>
          </p:nvPr>
        </p:nvSpPr>
        <p:spPr>
          <a:xfrm>
            <a:off x="5204594" y="292564"/>
            <a:ext cx="1035870" cy="498773"/>
          </a:xfrm>
          <a:prstGeom prst="rect">
            <a:avLst/>
          </a:prstGeom>
        </p:spPr>
        <p:txBody>
          <a:bodyPr vert="horz" lIns="0" tIns="0" rIns="0" bIns="0" rtlCol="0" anchor="b"/>
          <a:lstStyle>
            <a:lvl1pPr algn="r">
              <a:defRPr sz="1200"/>
            </a:lvl1pPr>
          </a:lstStyle>
          <a:p>
            <a:fld id="{0AFAA383-8FD2-46C3-8679-952D7F8DC149}" type="datetimeFigureOut">
              <a:rPr lang="en-US" smtClean="0"/>
              <a:t>12/3/2018</a:t>
            </a:fld>
            <a:endParaRPr lang="en-US" dirty="0"/>
          </a:p>
        </p:txBody>
      </p:sp>
      <p:sp>
        <p:nvSpPr>
          <p:cNvPr id="11" name="Fußzeilenplatzhalter 5">
            <a:extLst>
              <a:ext uri="{FF2B5EF4-FFF2-40B4-BE49-F238E27FC236}">
                <a16:creationId xmlns="" xmlns:a16="http://schemas.microsoft.com/office/drawing/2014/main" id="{430E4D3B-6A2B-46C5-ABDC-14CE3D8503F7}"/>
              </a:ext>
            </a:extLst>
          </p:cNvPr>
          <p:cNvSpPr>
            <a:spLocks noGrp="1"/>
          </p:cNvSpPr>
          <p:nvPr>
            <p:ph type="ftr" sz="quarter" idx="2"/>
          </p:nvPr>
        </p:nvSpPr>
        <p:spPr>
          <a:xfrm>
            <a:off x="918438" y="9048443"/>
            <a:ext cx="4286156" cy="498772"/>
          </a:xfrm>
          <a:prstGeom prst="rect">
            <a:avLst/>
          </a:prstGeom>
        </p:spPr>
        <p:txBody>
          <a:bodyPr vert="horz" lIns="0" tIns="0" rIns="0" bIns="0" rtlCol="0" anchor="b"/>
          <a:lstStyle>
            <a:lvl1pPr algn="l">
              <a:defRPr sz="1200"/>
            </a:lvl1pPr>
          </a:lstStyle>
          <a:p>
            <a:endParaRPr lang="en-US" dirty="0"/>
          </a:p>
        </p:txBody>
      </p:sp>
      <p:sp>
        <p:nvSpPr>
          <p:cNvPr id="12" name="Foliennummernplatzhalter 6">
            <a:extLst>
              <a:ext uri="{FF2B5EF4-FFF2-40B4-BE49-F238E27FC236}">
                <a16:creationId xmlns="" xmlns:a16="http://schemas.microsoft.com/office/drawing/2014/main" id="{ED582E85-B7B2-4938-90E7-7E842896EDB5}"/>
              </a:ext>
            </a:extLst>
          </p:cNvPr>
          <p:cNvSpPr>
            <a:spLocks noGrp="1"/>
          </p:cNvSpPr>
          <p:nvPr>
            <p:ph type="sldNum" sz="quarter" idx="3"/>
          </p:nvPr>
        </p:nvSpPr>
        <p:spPr>
          <a:xfrm>
            <a:off x="5204594" y="9048443"/>
            <a:ext cx="1035870" cy="498772"/>
          </a:xfrm>
          <a:prstGeom prst="rect">
            <a:avLst/>
          </a:prstGeom>
        </p:spPr>
        <p:txBody>
          <a:bodyPr vert="horz" lIns="0" tIns="0" rIns="0" bIns="0" rtlCol="0" anchor="b"/>
          <a:lstStyle>
            <a:lvl1pPr algn="r">
              <a:defRPr sz="1200"/>
            </a:lvl1pPr>
          </a:lstStyle>
          <a:p>
            <a:fld id="{342466C2-FC73-4442-A870-106635516140}" type="slidenum">
              <a:rPr lang="en-US" smtClean="0"/>
              <a:t>‹#›</a:t>
            </a:fld>
            <a:endParaRPr lang="en-US"/>
          </a:p>
        </p:txBody>
      </p:sp>
    </p:spTree>
    <p:extLst>
      <p:ext uri="{BB962C8B-B14F-4D97-AF65-F5344CB8AC3E}">
        <p14:creationId xmlns:p14="http://schemas.microsoft.com/office/powerpoint/2010/main" val="12609128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gray">
          <a:xfrm>
            <a:off x="918438" y="292564"/>
            <a:ext cx="4286156" cy="498773"/>
          </a:xfrm>
          <a:prstGeom prst="rect">
            <a:avLst/>
          </a:prstGeom>
        </p:spPr>
        <p:txBody>
          <a:bodyPr vert="horz" lIns="0" tIns="0" rIns="0" bIns="0" rtlCol="0" anchor="b"/>
          <a:lstStyle>
            <a:lvl1pPr algn="l">
              <a:defRPr sz="1200"/>
            </a:lvl1pPr>
          </a:lstStyle>
          <a:p>
            <a:endParaRPr lang="en-US" dirty="0"/>
          </a:p>
        </p:txBody>
      </p:sp>
      <p:sp>
        <p:nvSpPr>
          <p:cNvPr id="3" name="Datumsplatzhalter 2"/>
          <p:cNvSpPr>
            <a:spLocks noGrp="1"/>
          </p:cNvSpPr>
          <p:nvPr>
            <p:ph type="dt" idx="1"/>
          </p:nvPr>
        </p:nvSpPr>
        <p:spPr bwMode="gray">
          <a:xfrm>
            <a:off x="5204594" y="292564"/>
            <a:ext cx="1035870" cy="498773"/>
          </a:xfrm>
          <a:prstGeom prst="rect">
            <a:avLst/>
          </a:prstGeom>
        </p:spPr>
        <p:txBody>
          <a:bodyPr vert="horz" lIns="0" tIns="0" rIns="0" bIns="0" rtlCol="0" anchor="b"/>
          <a:lstStyle>
            <a:lvl1pPr algn="r">
              <a:defRPr sz="1200"/>
            </a:lvl1pPr>
          </a:lstStyle>
          <a:p>
            <a:fld id="{0AFAA383-8FD2-46C3-8679-952D7F8DC149}" type="datetimeFigureOut">
              <a:rPr lang="en-US" smtClean="0"/>
              <a:t>12/3/2018</a:t>
            </a:fld>
            <a:endParaRPr lang="en-US" dirty="0"/>
          </a:p>
        </p:txBody>
      </p:sp>
      <p:sp>
        <p:nvSpPr>
          <p:cNvPr id="4" name="Folienbildplatzhalter 3"/>
          <p:cNvSpPr>
            <a:spLocks noGrp="1" noRot="1" noChangeAspect="1"/>
          </p:cNvSpPr>
          <p:nvPr>
            <p:ph type="sldImg" idx="2"/>
          </p:nvPr>
        </p:nvSpPr>
        <p:spPr bwMode="gray">
          <a:xfrm>
            <a:off x="918439" y="892482"/>
            <a:ext cx="5344378" cy="3007369"/>
          </a:xfrm>
          <a:prstGeom prst="rect">
            <a:avLst/>
          </a:prstGeom>
          <a:noFill/>
          <a:ln w="12700">
            <a:solidFill>
              <a:prstClr val="black"/>
            </a:solidFill>
          </a:ln>
        </p:spPr>
        <p:txBody>
          <a:bodyPr vert="horz" lIns="91440" tIns="45720" rIns="91440" bIns="45720" rtlCol="0" anchor="ctr"/>
          <a:lstStyle/>
          <a:p>
            <a:endParaRPr lang="en-US"/>
          </a:p>
        </p:txBody>
      </p:sp>
      <p:sp>
        <p:nvSpPr>
          <p:cNvPr id="6" name="Fußzeilenplatzhalter 5"/>
          <p:cNvSpPr>
            <a:spLocks noGrp="1"/>
          </p:cNvSpPr>
          <p:nvPr>
            <p:ph type="ftr" sz="quarter" idx="4"/>
          </p:nvPr>
        </p:nvSpPr>
        <p:spPr bwMode="gray">
          <a:xfrm>
            <a:off x="918438" y="9048443"/>
            <a:ext cx="4286156" cy="498772"/>
          </a:xfrm>
          <a:prstGeom prst="rect">
            <a:avLst/>
          </a:prstGeom>
        </p:spPr>
        <p:txBody>
          <a:bodyPr vert="horz" lIns="0" tIns="0" rIns="0" bIns="0" rtlCol="0" anchor="b"/>
          <a:lstStyle>
            <a:lvl1pPr algn="l">
              <a:defRPr sz="1200"/>
            </a:lvl1pPr>
          </a:lstStyle>
          <a:p>
            <a:endParaRPr lang="en-US" dirty="0"/>
          </a:p>
        </p:txBody>
      </p:sp>
      <p:sp>
        <p:nvSpPr>
          <p:cNvPr id="7" name="Foliennummernplatzhalter 6"/>
          <p:cNvSpPr>
            <a:spLocks noGrp="1"/>
          </p:cNvSpPr>
          <p:nvPr>
            <p:ph type="sldNum" sz="quarter" idx="5"/>
          </p:nvPr>
        </p:nvSpPr>
        <p:spPr bwMode="gray">
          <a:xfrm>
            <a:off x="5204594" y="9048443"/>
            <a:ext cx="1035870" cy="498772"/>
          </a:xfrm>
          <a:prstGeom prst="rect">
            <a:avLst/>
          </a:prstGeom>
        </p:spPr>
        <p:txBody>
          <a:bodyPr vert="horz" lIns="0" tIns="0" rIns="0" bIns="0" rtlCol="0" anchor="b"/>
          <a:lstStyle>
            <a:lvl1pPr algn="r">
              <a:defRPr sz="1200"/>
            </a:lvl1pPr>
          </a:lstStyle>
          <a:p>
            <a:fld id="{342466C2-FC73-4442-A870-106635516140}" type="slidenum">
              <a:rPr lang="en-US" smtClean="0"/>
              <a:t>‹#›</a:t>
            </a:fld>
            <a:endParaRPr lang="en-US"/>
          </a:p>
        </p:txBody>
      </p:sp>
      <p:sp>
        <p:nvSpPr>
          <p:cNvPr id="14" name="Notizenplatzhalter 13">
            <a:extLst>
              <a:ext uri="{FF2B5EF4-FFF2-40B4-BE49-F238E27FC236}">
                <a16:creationId xmlns="" xmlns:a16="http://schemas.microsoft.com/office/drawing/2014/main" id="{F2FFA117-8276-4381-B544-858F08D0BB25}"/>
              </a:ext>
            </a:extLst>
          </p:cNvPr>
          <p:cNvSpPr>
            <a:spLocks noGrp="1"/>
          </p:cNvSpPr>
          <p:nvPr>
            <p:ph type="body" sz="quarter" idx="3"/>
          </p:nvPr>
        </p:nvSpPr>
        <p:spPr bwMode="gray">
          <a:xfrm>
            <a:off x="911224" y="3933825"/>
            <a:ext cx="5329239" cy="5114618"/>
          </a:xfrm>
          <a:prstGeom prst="rect">
            <a:avLst/>
          </a:prstGeom>
        </p:spPr>
        <p:txBody>
          <a:bodyPr vert="horz" lIns="0" tIns="288000" rIns="0" bIns="0" rtlCol="0"/>
          <a:lstStyle/>
          <a:p>
            <a:pPr lvl="0"/>
            <a:r>
              <a:rPr lang="en-US" dirty="0" err="1"/>
              <a:t>Erste</a:t>
            </a:r>
            <a:r>
              <a:rPr lang="en-US" dirty="0"/>
              <a:t> </a:t>
            </a:r>
            <a:r>
              <a:rPr lang="en-US" dirty="0" err="1"/>
              <a:t>Ebene</a:t>
            </a:r>
            <a:endParaRPr lang="en-US" dirty="0"/>
          </a:p>
          <a:p>
            <a:pPr lvl="1"/>
            <a:r>
              <a:rPr lang="en-US" dirty="0" err="1"/>
              <a:t>Zweite</a:t>
            </a:r>
            <a:r>
              <a:rPr lang="en-US" dirty="0"/>
              <a:t> </a:t>
            </a:r>
            <a:r>
              <a:rPr lang="en-US" dirty="0" err="1"/>
              <a:t>Ebebe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a:p>
            <a:pPr lvl="5"/>
            <a:r>
              <a:rPr lang="en-US" dirty="0" err="1"/>
              <a:t>Sechte</a:t>
            </a:r>
            <a:r>
              <a:rPr lang="en-US" dirty="0"/>
              <a:t> </a:t>
            </a:r>
            <a:r>
              <a:rPr lang="en-US" dirty="0" err="1"/>
              <a:t>Ebene</a:t>
            </a:r>
            <a:endParaRPr lang="en-US" dirty="0"/>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spTree>
    <p:extLst>
      <p:ext uri="{BB962C8B-B14F-4D97-AF65-F5344CB8AC3E}">
        <p14:creationId xmlns:p14="http://schemas.microsoft.com/office/powerpoint/2010/main" val="1182565196"/>
      </p:ext>
    </p:extLst>
  </p:cSld>
  <p:clrMap bg1="lt1" tx1="dk1" bg2="lt2" tx2="dk2" accent1="accent1" accent2="accent2" accent3="accent3" accent4="accent4" accent5="accent5" accent6="accent6" hlink="hlink" folHlink="folHlink"/>
  <p:notesStyle>
    <a:lvl1pPr marL="0" indent="0" algn="l" defTabSz="914377" rtl="0" eaLnBrk="1" latinLnBrk="0" hangingPunct="1">
      <a:lnSpc>
        <a:spcPct val="110000"/>
      </a:lnSpc>
      <a:spcBef>
        <a:spcPts val="400"/>
      </a:spcBef>
      <a:spcAft>
        <a:spcPts val="400"/>
      </a:spcAft>
      <a:defRPr sz="1200" kern="1200">
        <a:solidFill>
          <a:schemeClr val="tx1"/>
        </a:solidFill>
        <a:latin typeface="+mn-lt"/>
        <a:ea typeface="+mn-ea"/>
        <a:cs typeface="+mn-cs"/>
      </a:defRPr>
    </a:lvl1pPr>
    <a:lvl2pPr marL="0" indent="0" algn="l" defTabSz="914377" rtl="0" eaLnBrk="1" latinLnBrk="0" hangingPunct="1">
      <a:lnSpc>
        <a:spcPct val="110000"/>
      </a:lnSpc>
      <a:spcBef>
        <a:spcPts val="400"/>
      </a:spcBef>
      <a:spcAft>
        <a:spcPts val="400"/>
      </a:spcAft>
      <a:defRPr sz="1600" kern="1200">
        <a:solidFill>
          <a:schemeClr val="tx1"/>
        </a:solidFill>
        <a:latin typeface="+mn-lt"/>
        <a:ea typeface="+mn-ea"/>
        <a:cs typeface="+mn-cs"/>
      </a:defRPr>
    </a:lvl2pPr>
    <a:lvl3pPr marL="252000" indent="-252000" algn="l" defTabSz="914377" rtl="0" eaLnBrk="1" latinLnBrk="0" hangingPunct="1">
      <a:lnSpc>
        <a:spcPct val="110000"/>
      </a:lnSpc>
      <a:spcBef>
        <a:spcPts val="400"/>
      </a:spcBef>
      <a:spcAft>
        <a:spcPts val="400"/>
      </a:spcAft>
      <a:buClr>
        <a:schemeClr val="bg2"/>
      </a:buClr>
      <a:buFont typeface="Wingdings 3" panose="05040102010807070707" pitchFamily="18" charset="2"/>
      <a:buChar char="´"/>
      <a:defRPr sz="1200" kern="1200">
        <a:solidFill>
          <a:schemeClr val="tx1"/>
        </a:solidFill>
        <a:latin typeface="+mn-lt"/>
        <a:ea typeface="+mn-ea"/>
        <a:cs typeface="+mn-cs"/>
      </a:defRPr>
    </a:lvl3pPr>
    <a:lvl4pPr marL="504000" indent="-252000" algn="l" defTabSz="914377" rtl="0" eaLnBrk="1" latinLnBrk="0" hangingPunct="1">
      <a:lnSpc>
        <a:spcPct val="110000"/>
      </a:lnSpc>
      <a:spcBef>
        <a:spcPts val="400"/>
      </a:spcBef>
      <a:spcAft>
        <a:spcPts val="400"/>
      </a:spcAft>
      <a:buClr>
        <a:schemeClr val="bg2"/>
      </a:buClr>
      <a:buFont typeface="Symbol" panose="05050102010706020507" pitchFamily="18" charset="2"/>
      <a:buChar char="-"/>
      <a:defRPr sz="1200" kern="1200">
        <a:solidFill>
          <a:schemeClr val="tx1"/>
        </a:solidFill>
        <a:latin typeface="+mn-lt"/>
        <a:ea typeface="+mn-ea"/>
        <a:cs typeface="+mn-cs"/>
      </a:defRPr>
    </a:lvl4pPr>
    <a:lvl5pPr marL="252000" indent="-252000" algn="l" defTabSz="914377" rtl="0" eaLnBrk="1" latinLnBrk="0" hangingPunct="1">
      <a:lnSpc>
        <a:spcPct val="110000"/>
      </a:lnSpc>
      <a:spcBef>
        <a:spcPts val="400"/>
      </a:spcBef>
      <a:spcAft>
        <a:spcPts val="400"/>
      </a:spcAft>
      <a:buClr>
        <a:schemeClr val="bg2"/>
      </a:buClr>
      <a:buFont typeface="+mj-lt"/>
      <a:buAutoNum type="arabicPeriod"/>
      <a:defRPr sz="1200" kern="1200">
        <a:solidFill>
          <a:schemeClr val="tx1"/>
        </a:solidFill>
        <a:latin typeface="+mn-lt"/>
        <a:ea typeface="+mn-ea"/>
        <a:cs typeface="+mn-cs"/>
      </a:defRPr>
    </a:lvl5pPr>
    <a:lvl6pPr marL="504000" indent="-252000" algn="l" defTabSz="914377" rtl="0" eaLnBrk="1" latinLnBrk="0" hangingPunct="1">
      <a:spcAft>
        <a:spcPts val="400"/>
      </a:spcAft>
      <a:buClr>
        <a:schemeClr val="bg2"/>
      </a:buClr>
      <a:buFont typeface="+mj-lt"/>
      <a:buAutoNum type="alphaLcPeriod"/>
      <a:defRPr sz="1200" kern="1200">
        <a:solidFill>
          <a:schemeClr val="tx1"/>
        </a:solidFill>
        <a:latin typeface="+mn-lt"/>
        <a:ea typeface="+mn-ea"/>
        <a:cs typeface="+mn-cs"/>
      </a:defRPr>
    </a:lvl6pPr>
    <a:lvl7pPr marL="0" indent="0" algn="l" defTabSz="914377" rtl="0" eaLnBrk="1" latinLnBrk="0" hangingPunct="1">
      <a:lnSpc>
        <a:spcPct val="110000"/>
      </a:lnSpc>
      <a:spcBef>
        <a:spcPts val="400"/>
      </a:spcBef>
      <a:spcAft>
        <a:spcPts val="400"/>
      </a:spcAft>
      <a:buClr>
        <a:schemeClr val="bg2"/>
      </a:buClr>
      <a:buFont typeface="+mj-lt"/>
      <a:buNone/>
      <a:defRPr sz="1800" kern="1200">
        <a:solidFill>
          <a:schemeClr val="tx1"/>
        </a:solidFill>
        <a:latin typeface="+mn-lt"/>
        <a:ea typeface="+mn-ea"/>
        <a:cs typeface="+mn-cs"/>
      </a:defRPr>
    </a:lvl7pPr>
    <a:lvl8pPr marL="0" indent="0" algn="l" defTabSz="914377" rtl="0" eaLnBrk="1" latinLnBrk="0" hangingPunct="1">
      <a:lnSpc>
        <a:spcPct val="110000"/>
      </a:lnSpc>
      <a:spcBef>
        <a:spcPts val="400"/>
      </a:spcBef>
      <a:spcAft>
        <a:spcPts val="400"/>
      </a:spcAft>
      <a:defRPr sz="1800" kern="1200">
        <a:solidFill>
          <a:schemeClr val="bg2"/>
        </a:solidFill>
        <a:latin typeface="+mn-lt"/>
        <a:ea typeface="+mn-ea"/>
        <a:cs typeface="+mn-cs"/>
      </a:defRPr>
    </a:lvl8pPr>
    <a:lvl9pPr marL="0" indent="0" algn="l" defTabSz="914377" rtl="0" eaLnBrk="1" latinLnBrk="0" hangingPunct="1">
      <a:lnSpc>
        <a:spcPct val="110000"/>
      </a:lnSpc>
      <a:spcBef>
        <a:spcPts val="400"/>
      </a:spcBef>
      <a:spcAft>
        <a:spcPts val="400"/>
      </a:spcAft>
      <a:defRPr sz="700" kern="1200">
        <a:solidFill>
          <a:schemeClr val="tx1"/>
        </a:solidFill>
        <a:latin typeface="+mn-lt"/>
        <a:ea typeface="+mn-ea"/>
        <a:cs typeface="+mn-cs"/>
      </a:defRPr>
    </a:lvl9pPr>
  </p:notesStyle>
  <p:extLst mod="1">
    <p:ext uri="{620B2872-D7B9-4A21-9093-7833F8D536E1}">
      <p15:sldGuideLst xmlns:p15="http://schemas.microsoft.com/office/powerpoint/2012/main">
        <p15:guide id="1" pos="574" userDrawn="1">
          <p15:clr>
            <a:srgbClr val="F26B43"/>
          </p15:clr>
        </p15:guide>
        <p15:guide id="2" pos="3931" userDrawn="1">
          <p15:clr>
            <a:srgbClr val="F26B43"/>
          </p15:clr>
        </p15:guide>
        <p15:guide id="3" orient="horz" pos="247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1</a:t>
            </a:fld>
            <a:endParaRPr lang="en-US"/>
          </a:p>
        </p:txBody>
      </p:sp>
      <p:sp>
        <p:nvSpPr>
          <p:cNvPr id="6" name="Folienbildplatzhalter 5">
            <a:extLst>
              <a:ext uri="{FF2B5EF4-FFF2-40B4-BE49-F238E27FC236}">
                <a16:creationId xmlns="" xmlns:a16="http://schemas.microsoft.com/office/drawing/2014/main" id="{18CB2E22-728F-4DA9-A75C-F258BFEA8FC9}"/>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 xmlns:a16="http://schemas.microsoft.com/office/drawing/2014/main" id="{D16A106B-E0A1-43E0-A54B-30E2D075A32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007543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10</a:t>
            </a:fld>
            <a:endParaRPr lang="en-US"/>
          </a:p>
        </p:txBody>
      </p:sp>
      <p:sp>
        <p:nvSpPr>
          <p:cNvPr id="6" name="Folienbildplatzhalter 5">
            <a:extLst>
              <a:ext uri="{FF2B5EF4-FFF2-40B4-BE49-F238E27FC236}">
                <a16:creationId xmlns="" xmlns:a16="http://schemas.microsoft.com/office/drawing/2014/main" id="{B5C7EA58-4F6A-4487-B4B9-60EAE8885808}"/>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 xmlns:a16="http://schemas.microsoft.com/office/drawing/2014/main" id="{AE10FCD0-4B19-47EF-816E-8B1BFE5ED1B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66098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11</a:t>
            </a:fld>
            <a:endParaRPr lang="en-US"/>
          </a:p>
        </p:txBody>
      </p:sp>
      <p:sp>
        <p:nvSpPr>
          <p:cNvPr id="6" name="Folienbildplatzhalter 5">
            <a:extLst>
              <a:ext uri="{FF2B5EF4-FFF2-40B4-BE49-F238E27FC236}">
                <a16:creationId xmlns="" xmlns:a16="http://schemas.microsoft.com/office/drawing/2014/main" id="{36767833-2107-437A-91A2-A720C1C6028F}"/>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 xmlns:a16="http://schemas.microsoft.com/office/drawing/2014/main" id="{12334DAD-AC2B-431F-AB26-D5684AFF540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21075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2</a:t>
            </a:fld>
            <a:endParaRPr lang="en-US"/>
          </a:p>
        </p:txBody>
      </p:sp>
      <p:sp>
        <p:nvSpPr>
          <p:cNvPr id="6" name="Folienbildplatzhalter 5">
            <a:extLst>
              <a:ext uri="{FF2B5EF4-FFF2-40B4-BE49-F238E27FC236}">
                <a16:creationId xmlns="" xmlns:a16="http://schemas.microsoft.com/office/drawing/2014/main" id="{6DE94C92-CF99-484A-875F-E314300AB167}"/>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 xmlns:a16="http://schemas.microsoft.com/office/drawing/2014/main" id="{966502E8-1CA2-4E36-AE55-C6CBC3C795B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137740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892175"/>
            <a:ext cx="5346700" cy="300831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2466C2-FC73-4442-A870-106635516140}" type="slidenum">
              <a:rPr lang="en-US" smtClean="0"/>
              <a:t>3</a:t>
            </a:fld>
            <a:endParaRPr lang="en-US"/>
          </a:p>
        </p:txBody>
      </p:sp>
    </p:spTree>
    <p:extLst>
      <p:ext uri="{BB962C8B-B14F-4D97-AF65-F5344CB8AC3E}">
        <p14:creationId xmlns:p14="http://schemas.microsoft.com/office/powerpoint/2010/main" val="225307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892175"/>
            <a:ext cx="5346700" cy="300831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2466C2-FC73-4442-A870-106635516140}" type="slidenum">
              <a:rPr lang="en-US" smtClean="0"/>
              <a:t>4</a:t>
            </a:fld>
            <a:endParaRPr lang="en-US"/>
          </a:p>
        </p:txBody>
      </p:sp>
    </p:spTree>
    <p:extLst>
      <p:ext uri="{BB962C8B-B14F-4D97-AF65-F5344CB8AC3E}">
        <p14:creationId xmlns:p14="http://schemas.microsoft.com/office/powerpoint/2010/main" val="60718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892175"/>
            <a:ext cx="5346700" cy="300831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2466C2-FC73-4442-A870-106635516140}" type="slidenum">
              <a:rPr lang="en-US" smtClean="0"/>
              <a:t>5</a:t>
            </a:fld>
            <a:endParaRPr lang="en-US"/>
          </a:p>
        </p:txBody>
      </p:sp>
    </p:spTree>
    <p:extLst>
      <p:ext uri="{BB962C8B-B14F-4D97-AF65-F5344CB8AC3E}">
        <p14:creationId xmlns:p14="http://schemas.microsoft.com/office/powerpoint/2010/main" val="3415072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6</a:t>
            </a:fld>
            <a:endParaRPr lang="en-US"/>
          </a:p>
        </p:txBody>
      </p:sp>
      <p:sp>
        <p:nvSpPr>
          <p:cNvPr id="6" name="Folienbildplatzhalter 5">
            <a:extLst>
              <a:ext uri="{FF2B5EF4-FFF2-40B4-BE49-F238E27FC236}">
                <a16:creationId xmlns="" xmlns:a16="http://schemas.microsoft.com/office/drawing/2014/main" id="{6DE94C92-CF99-484A-875F-E314300AB167}"/>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 xmlns:a16="http://schemas.microsoft.com/office/drawing/2014/main" id="{966502E8-1CA2-4E36-AE55-C6CBC3C795B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72336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7</a:t>
            </a:fld>
            <a:endParaRPr lang="en-US"/>
          </a:p>
        </p:txBody>
      </p:sp>
      <p:sp>
        <p:nvSpPr>
          <p:cNvPr id="6" name="Folienbildplatzhalter 5">
            <a:extLst>
              <a:ext uri="{FF2B5EF4-FFF2-40B4-BE49-F238E27FC236}">
                <a16:creationId xmlns="" xmlns:a16="http://schemas.microsoft.com/office/drawing/2014/main" id="{6DE94C92-CF99-484A-875F-E314300AB167}"/>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 xmlns:a16="http://schemas.microsoft.com/office/drawing/2014/main" id="{966502E8-1CA2-4E36-AE55-C6CBC3C795B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193276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8</a:t>
            </a:fld>
            <a:endParaRPr lang="en-US"/>
          </a:p>
        </p:txBody>
      </p:sp>
      <p:sp>
        <p:nvSpPr>
          <p:cNvPr id="6" name="Folienbildplatzhalter 5">
            <a:extLst>
              <a:ext uri="{FF2B5EF4-FFF2-40B4-BE49-F238E27FC236}">
                <a16:creationId xmlns="" xmlns:a16="http://schemas.microsoft.com/office/drawing/2014/main" id="{6DE94C92-CF99-484A-875F-E314300AB167}"/>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 xmlns:a16="http://schemas.microsoft.com/office/drawing/2014/main" id="{966502E8-1CA2-4E36-AE55-C6CBC3C795B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13016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892175"/>
            <a:ext cx="5346700" cy="300831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2466C2-FC73-4442-A870-106635516140}" type="slidenum">
              <a:rPr lang="en-US" smtClean="0"/>
              <a:t>9</a:t>
            </a:fld>
            <a:endParaRPr lang="en-US"/>
          </a:p>
        </p:txBody>
      </p:sp>
    </p:spTree>
    <p:extLst>
      <p:ext uri="{BB962C8B-B14F-4D97-AF65-F5344CB8AC3E}">
        <p14:creationId xmlns:p14="http://schemas.microsoft.com/office/powerpoint/2010/main" val="254234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pic>
        <p:nvPicPr>
          <p:cNvPr id="14" name="Grafik 13">
            <a:extLst>
              <a:ext uri="{FF2B5EF4-FFF2-40B4-BE49-F238E27FC236}">
                <a16:creationId xmlns="" xmlns:a16="http://schemas.microsoft.com/office/drawing/2014/main" id="{7D50F25E-8ECF-4BC4-97F2-75189A50F90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0" y="0"/>
            <a:ext cx="12192000" cy="6858000"/>
          </a:xfrm>
          <a:prstGeom prst="rect">
            <a:avLst/>
          </a:prstGeom>
        </p:spPr>
      </p:pic>
      <p:pic>
        <p:nvPicPr>
          <p:cNvPr id="15" name="PTV_INTRO_LOOP">
            <a:hlinkClick r:id="" action="ppaction://media"/>
            <a:extLst>
              <a:ext uri="{FF2B5EF4-FFF2-40B4-BE49-F238E27FC236}">
                <a16:creationId xmlns="" xmlns:a16="http://schemas.microsoft.com/office/drawing/2014/main" id="{21610BB8-F319-4FD2-8ABA-793D4E8302AE}"/>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bwMode="gray">
          <a:xfrm>
            <a:off x="0" y="0"/>
            <a:ext cx="12192000" cy="6858000"/>
          </a:xfrm>
          <a:prstGeom prst="rect">
            <a:avLst/>
          </a:prstGeom>
        </p:spPr>
      </p:pic>
      <p:pic>
        <p:nvPicPr>
          <p:cNvPr id="16" name="Grafik 15">
            <a:extLst>
              <a:ext uri="{FF2B5EF4-FFF2-40B4-BE49-F238E27FC236}">
                <a16:creationId xmlns="" xmlns:a16="http://schemas.microsoft.com/office/drawing/2014/main" id="{CDEC403C-DB65-4629-BC77-D9308672606A}"/>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l="17922" r="17922" b="35846"/>
          <a:stretch/>
        </p:blipFill>
        <p:spPr bwMode="gray">
          <a:xfrm>
            <a:off x="0" y="0"/>
            <a:ext cx="12192000" cy="6858000"/>
          </a:xfrm>
          <a:prstGeom prst="rect">
            <a:avLst/>
          </a:prstGeom>
        </p:spPr>
      </p:pic>
      <p:sp>
        <p:nvSpPr>
          <p:cNvPr id="2" name="Title 1"/>
          <p:cNvSpPr>
            <a:spLocks noGrp="1"/>
          </p:cNvSpPr>
          <p:nvPr>
            <p:ph type="ctrTitle" hasCustomPrompt="1"/>
          </p:nvPr>
        </p:nvSpPr>
        <p:spPr bwMode="gray">
          <a:xfrm>
            <a:off x="3143250" y="2067432"/>
            <a:ext cx="5905500" cy="785503"/>
          </a:xfrm>
        </p:spPr>
        <p:txBody>
          <a:bodyPr wrap="none" anchor="b"/>
          <a:lstStyle>
            <a:lvl1pPr algn="ctr">
              <a:defRPr sz="2800"/>
            </a:lvl1pPr>
            <a:lvl2pPr algn="ctr">
              <a:defRPr>
                <a:latin typeface="+mj-lt"/>
              </a:defRPr>
            </a:lvl2pPr>
            <a:lvl3pPr algn="ctr">
              <a:defRPr/>
            </a:lvl3pPr>
            <a:lvl4pPr algn="ctr">
              <a:defRPr>
                <a:latin typeface="+mj-lt"/>
              </a:defRPr>
            </a:lvl4pPr>
            <a:lvl5pPr algn="ctr">
              <a:defRPr/>
            </a:lvl5pPr>
            <a:lvl6pPr algn="ctr">
              <a:defRPr/>
            </a:lvl6pPr>
            <a:lvl7pPr algn="ctr">
              <a:defRPr/>
            </a:lvl7pPr>
            <a:lvl8pPr algn="ctr">
              <a:defRPr/>
            </a:lvl8pPr>
            <a:lvl9pPr algn="ctr">
              <a:defRPr/>
            </a:lvl9pPr>
          </a:lstStyle>
          <a:p>
            <a:pPr lvl="0"/>
            <a:r>
              <a:rPr lang="en-US" noProof="0" dirty="0"/>
              <a:t>Title</a:t>
            </a:r>
          </a:p>
        </p:txBody>
      </p:sp>
      <p:sp>
        <p:nvSpPr>
          <p:cNvPr id="3" name="Subtitle 2"/>
          <p:cNvSpPr>
            <a:spLocks noGrp="1"/>
          </p:cNvSpPr>
          <p:nvPr>
            <p:ph type="subTitle" idx="1" hasCustomPrompt="1"/>
          </p:nvPr>
        </p:nvSpPr>
        <p:spPr bwMode="gray">
          <a:xfrm>
            <a:off x="3143250" y="2852935"/>
            <a:ext cx="5905500" cy="1007865"/>
          </a:xfrm>
        </p:spPr>
        <p:txBody>
          <a:bodyPr tIns="288000"/>
          <a:lstStyle>
            <a:lvl1pPr marL="0" indent="0" algn="ctr">
              <a:spcBef>
                <a:spcPts val="300"/>
              </a:spcBef>
              <a:spcAft>
                <a:spcPts val="300"/>
              </a:spcAft>
              <a:buNone/>
              <a:defRPr sz="1600"/>
            </a:lvl1pPr>
            <a:lvl2pPr marL="0" indent="0" algn="ctr">
              <a:buNone/>
              <a:defRPr sz="1600"/>
            </a:lvl2pPr>
            <a:lvl3pPr marL="0" indent="0" algn="ctr">
              <a:buNone/>
              <a:defRPr sz="1600"/>
            </a:lvl3pPr>
            <a:lvl4pPr marL="0" indent="0" algn="ctr">
              <a:buNone/>
              <a:defRPr sz="1600"/>
            </a:lvl4pPr>
            <a:lvl5pPr marL="0" indent="0" algn="ctr">
              <a:buNone/>
              <a:tabLst/>
              <a:defRPr sz="1600"/>
            </a:lvl5pPr>
            <a:lvl6pPr marL="0" indent="0" algn="ctr">
              <a:buNone/>
              <a:defRPr sz="1600"/>
            </a:lvl6pPr>
            <a:lvl7pPr marL="0" indent="0" algn="ctr">
              <a:buNone/>
              <a:defRPr sz="1600"/>
            </a:lvl7pPr>
            <a:lvl8pPr marL="0" indent="0" algn="ctr">
              <a:buNone/>
              <a:defRPr sz="1600">
                <a:solidFill>
                  <a:schemeClr val="tx1"/>
                </a:solidFill>
              </a:defRPr>
            </a:lvl8pPr>
            <a:lvl9pPr marL="0" indent="0" algn="ctr">
              <a:buNone/>
              <a:defRPr sz="1600"/>
            </a:lvl9pPr>
          </a:lstStyle>
          <a:p>
            <a:pPr lvl="0"/>
            <a:r>
              <a:rPr lang="en-US" noProof="0" dirty="0"/>
              <a:t>Speaker Name</a:t>
            </a:r>
          </a:p>
        </p:txBody>
      </p:sp>
      <p:grpSp>
        <p:nvGrpSpPr>
          <p:cNvPr id="20" name="Gruppieren 19">
            <a:extLst>
              <a:ext uri="{FF2B5EF4-FFF2-40B4-BE49-F238E27FC236}">
                <a16:creationId xmlns="" xmlns:a16="http://schemas.microsoft.com/office/drawing/2014/main" id="{82B59825-7A90-4E74-BC6B-73AC126E0DCC}"/>
              </a:ext>
            </a:extLst>
          </p:cNvPr>
          <p:cNvGrpSpPr/>
          <p:nvPr userDrawn="1"/>
        </p:nvGrpSpPr>
        <p:grpSpPr bwMode="gray">
          <a:xfrm>
            <a:off x="5231067" y="1275956"/>
            <a:ext cx="1729866" cy="660431"/>
            <a:chOff x="10910717" y="6237312"/>
            <a:chExt cx="659777" cy="251891"/>
          </a:xfrm>
        </p:grpSpPr>
        <p:grpSp>
          <p:nvGrpSpPr>
            <p:cNvPr id="21" name="Gruppieren 20">
              <a:extLst>
                <a:ext uri="{FF2B5EF4-FFF2-40B4-BE49-F238E27FC236}">
                  <a16:creationId xmlns="" xmlns:a16="http://schemas.microsoft.com/office/drawing/2014/main" id="{257C1DF7-8297-44E3-BA9D-4ED2FB493B1D}"/>
                </a:ext>
              </a:extLst>
            </p:cNvPr>
            <p:cNvGrpSpPr/>
            <p:nvPr/>
          </p:nvGrpSpPr>
          <p:grpSpPr bwMode="gray">
            <a:xfrm>
              <a:off x="10910717" y="6237312"/>
              <a:ext cx="657286" cy="152567"/>
              <a:chOff x="3753394" y="2041103"/>
              <a:chExt cx="1634116" cy="379305"/>
            </a:xfrm>
          </p:grpSpPr>
          <p:sp>
            <p:nvSpPr>
              <p:cNvPr id="40" name="Freihandform: Form 39">
                <a:extLst>
                  <a:ext uri="{FF2B5EF4-FFF2-40B4-BE49-F238E27FC236}">
                    <a16:creationId xmlns="" xmlns:a16="http://schemas.microsoft.com/office/drawing/2014/main" id="{2F162C44-CE9E-46B0-B155-0133B54BD18F}"/>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 xmlns:a16="http://schemas.microsoft.com/office/drawing/2014/main" id="{05F02547-6D63-4B4A-9D24-EC1B8597ED8C}"/>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 xmlns:a16="http://schemas.microsoft.com/office/drawing/2014/main" id="{1493337C-119C-4888-8645-99F5DCF06FF6}"/>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43" name="Freihandform: Form 42">
                <a:extLst>
                  <a:ext uri="{FF2B5EF4-FFF2-40B4-BE49-F238E27FC236}">
                    <a16:creationId xmlns="" xmlns:a16="http://schemas.microsoft.com/office/drawing/2014/main" id="{495270AB-8E18-484D-A2D7-B87584D1EF9F}"/>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44" name="Freihandform: Form 43">
                <a:extLst>
                  <a:ext uri="{FF2B5EF4-FFF2-40B4-BE49-F238E27FC236}">
                    <a16:creationId xmlns="" xmlns:a16="http://schemas.microsoft.com/office/drawing/2014/main" id="{6AD3AE2C-1D95-42C9-89CB-13F675300069}"/>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45" name="Freihandform: Form 44">
                <a:extLst>
                  <a:ext uri="{FF2B5EF4-FFF2-40B4-BE49-F238E27FC236}">
                    <a16:creationId xmlns="" xmlns:a16="http://schemas.microsoft.com/office/drawing/2014/main" id="{7691EE4B-D835-41A7-B920-603A5B3EC4A2}"/>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46" name="Freihandform: Form 45">
                <a:extLst>
                  <a:ext uri="{FF2B5EF4-FFF2-40B4-BE49-F238E27FC236}">
                    <a16:creationId xmlns="" xmlns:a16="http://schemas.microsoft.com/office/drawing/2014/main" id="{2C18542D-17EC-455C-911A-1C1419661E01}"/>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7" name="Freihandform: Form 46">
                <a:extLst>
                  <a:ext uri="{FF2B5EF4-FFF2-40B4-BE49-F238E27FC236}">
                    <a16:creationId xmlns="" xmlns:a16="http://schemas.microsoft.com/office/drawing/2014/main" id="{8ED8A313-4FF0-45FE-A702-07187328F0FC}"/>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8" name="Freihandform: Form 47">
                <a:extLst>
                  <a:ext uri="{FF2B5EF4-FFF2-40B4-BE49-F238E27FC236}">
                    <a16:creationId xmlns="" xmlns:a16="http://schemas.microsoft.com/office/drawing/2014/main" id="{1031321A-AFBA-4110-87B6-172DC6AEC156}"/>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9" name="Freihandform: Form 48">
                <a:extLst>
                  <a:ext uri="{FF2B5EF4-FFF2-40B4-BE49-F238E27FC236}">
                    <a16:creationId xmlns="" xmlns:a16="http://schemas.microsoft.com/office/drawing/2014/main" id="{E918EBE4-5AB2-40FF-8CF0-C6B87553F1F0}"/>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22" name="Gruppieren 21">
              <a:extLst>
                <a:ext uri="{FF2B5EF4-FFF2-40B4-BE49-F238E27FC236}">
                  <a16:creationId xmlns="" xmlns:a16="http://schemas.microsoft.com/office/drawing/2014/main" id="{758AAAD8-984B-4C9F-B25B-FA30C8603142}"/>
                </a:ext>
              </a:extLst>
            </p:cNvPr>
            <p:cNvGrpSpPr/>
            <p:nvPr/>
          </p:nvGrpSpPr>
          <p:grpSpPr bwMode="gray">
            <a:xfrm>
              <a:off x="10910717" y="6433158"/>
              <a:ext cx="659777" cy="56045"/>
              <a:chOff x="3753394" y="2528007"/>
              <a:chExt cx="1640308" cy="139336"/>
            </a:xfrm>
            <a:solidFill>
              <a:schemeClr val="accent1"/>
            </a:solidFill>
          </p:grpSpPr>
          <p:sp>
            <p:nvSpPr>
              <p:cNvPr id="23" name="Freihandform: Form 22">
                <a:extLst>
                  <a:ext uri="{FF2B5EF4-FFF2-40B4-BE49-F238E27FC236}">
                    <a16:creationId xmlns="" xmlns:a16="http://schemas.microsoft.com/office/drawing/2014/main" id="{40C407D1-6A90-459C-92E2-F8494F7DACC4}"/>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 xmlns:a16="http://schemas.microsoft.com/office/drawing/2014/main" id="{2DC31E58-5C6A-4B12-8512-33751FE01E08}"/>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 xmlns:a16="http://schemas.microsoft.com/office/drawing/2014/main" id="{BE501D49-01CB-4D22-B1B6-65C56ED165E8}"/>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 xmlns:a16="http://schemas.microsoft.com/office/drawing/2014/main" id="{FBBFB366-6907-485F-AE4C-237A52018BBB}"/>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 xmlns:a16="http://schemas.microsoft.com/office/drawing/2014/main" id="{F890F72B-D000-4362-9273-98BAB31AE273}"/>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 xmlns:a16="http://schemas.microsoft.com/office/drawing/2014/main" id="{0D3848DB-7082-4C54-AF5C-01B20705BE19}"/>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 xmlns:a16="http://schemas.microsoft.com/office/drawing/2014/main" id="{38279531-536D-4E0C-BDCA-B7A2517D5738}"/>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 xmlns:a16="http://schemas.microsoft.com/office/drawing/2014/main" id="{274C4133-7214-4DC9-BB74-C62FF936B5EA}"/>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 xmlns:a16="http://schemas.microsoft.com/office/drawing/2014/main" id="{085B5380-8A9E-4390-8D65-14F5E5D56E2C}"/>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 xmlns:a16="http://schemas.microsoft.com/office/drawing/2014/main" id="{0B56772E-E659-418B-B331-DA5500F2A475}"/>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33" name="Freihandform: Form 32">
                <a:extLst>
                  <a:ext uri="{FF2B5EF4-FFF2-40B4-BE49-F238E27FC236}">
                    <a16:creationId xmlns="" xmlns:a16="http://schemas.microsoft.com/office/drawing/2014/main" id="{673CD118-BB9C-419A-808B-FC9744D1825A}"/>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34" name="Freihandform: Form 33">
                <a:extLst>
                  <a:ext uri="{FF2B5EF4-FFF2-40B4-BE49-F238E27FC236}">
                    <a16:creationId xmlns="" xmlns:a16="http://schemas.microsoft.com/office/drawing/2014/main" id="{4EE99569-46DB-4378-95E2-450D2F3C273F}"/>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35" name="Freihandform: Form 34">
                <a:extLst>
                  <a:ext uri="{FF2B5EF4-FFF2-40B4-BE49-F238E27FC236}">
                    <a16:creationId xmlns="" xmlns:a16="http://schemas.microsoft.com/office/drawing/2014/main" id="{6960E839-8831-46EA-A5E3-EECD3B5CCEC2}"/>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6" name="Freihandform: Form 35">
                <a:extLst>
                  <a:ext uri="{FF2B5EF4-FFF2-40B4-BE49-F238E27FC236}">
                    <a16:creationId xmlns="" xmlns:a16="http://schemas.microsoft.com/office/drawing/2014/main" id="{E906C302-7328-46AF-9B6A-F72A958EE579}"/>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7" name="Freihandform: Form 36">
                <a:extLst>
                  <a:ext uri="{FF2B5EF4-FFF2-40B4-BE49-F238E27FC236}">
                    <a16:creationId xmlns="" xmlns:a16="http://schemas.microsoft.com/office/drawing/2014/main" id="{327A10F5-0817-4BB8-833B-7C71E156A329}"/>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8" name="Freihandform: Form 37">
                <a:extLst>
                  <a:ext uri="{FF2B5EF4-FFF2-40B4-BE49-F238E27FC236}">
                    <a16:creationId xmlns="" xmlns:a16="http://schemas.microsoft.com/office/drawing/2014/main" id="{BA2D2AB4-FFB9-4B26-A721-6E556002325F}"/>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9" name="Freihandform: Form 38">
                <a:extLst>
                  <a:ext uri="{FF2B5EF4-FFF2-40B4-BE49-F238E27FC236}">
                    <a16:creationId xmlns="" xmlns:a16="http://schemas.microsoft.com/office/drawing/2014/main" id="{EA1C5E88-70DF-46B4-BFF5-5E586215E3B9}"/>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
        <p:nvSpPr>
          <p:cNvPr id="4" name="Date Placeholder 3"/>
          <p:cNvSpPr>
            <a:spLocks noGrp="1"/>
          </p:cNvSpPr>
          <p:nvPr>
            <p:ph type="dt" sz="half" idx="10"/>
          </p:nvPr>
        </p:nvSpPr>
        <p:spPr bwMode="gray">
          <a:xfrm>
            <a:off x="10117545" y="6237313"/>
            <a:ext cx="1450568" cy="332191"/>
          </a:xfrm>
        </p:spPr>
        <p:txBody>
          <a:bodyPr/>
          <a:lstStyle>
            <a:lvl1pPr algn="r">
              <a:defRPr sz="1200">
                <a:solidFill>
                  <a:schemeClr val="tx1"/>
                </a:solidFill>
              </a:defRPr>
            </a:lvl1pPr>
          </a:lstStyle>
          <a:p>
            <a:fld id="{9A37209B-6763-487A-959F-573347B79DC9}" type="datetime1">
              <a:rPr lang="en-US" noProof="0" smtClean="0"/>
              <a:t>12/3/2018</a:t>
            </a:fld>
            <a:endParaRPr lang="en-US" noProof="0"/>
          </a:p>
        </p:txBody>
      </p:sp>
      <p:sp>
        <p:nvSpPr>
          <p:cNvPr id="5" name="Footer Placeholder 4"/>
          <p:cNvSpPr>
            <a:spLocks noGrp="1"/>
          </p:cNvSpPr>
          <p:nvPr>
            <p:ph type="ftr" sz="quarter" idx="11"/>
          </p:nvPr>
        </p:nvSpPr>
        <p:spPr bwMode="gray"/>
        <p:txBody>
          <a:bodyPr/>
          <a:lstStyle>
            <a:lvl1pPr>
              <a:defRPr>
                <a:noFill/>
              </a:defRPr>
            </a:lvl1p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lvl1pPr>
              <a:defRPr>
                <a:noFill/>
              </a:defRPr>
            </a:lvl1pPr>
          </a:lstStyle>
          <a:p>
            <a:fld id="{487D525E-1BC1-43AD-9496-0948D2608236}" type="slidenum">
              <a:rPr lang="en-US" noProof="0" smtClean="0"/>
              <a:pPr/>
              <a:t>‹#›</a:t>
            </a:fld>
            <a:endParaRPr lang="en-US" noProof="0"/>
          </a:p>
        </p:txBody>
      </p:sp>
      <p:pic>
        <p:nvPicPr>
          <p:cNvPr id="50" name="Band">
            <a:extLst>
              <a:ext uri="{FF2B5EF4-FFF2-40B4-BE49-F238E27FC236}">
                <a16:creationId xmlns="" xmlns:a16="http://schemas.microsoft.com/office/drawing/2014/main" id="{539D1544-577C-421C-B718-EBC18C39C337}"/>
              </a:ext>
            </a:extLst>
          </p:cNvPr>
          <p:cNvPicPr>
            <a:picLocks noChangeAspect="1"/>
          </p:cNvPicPr>
          <p:nvPr userDrawn="1"/>
        </p:nvPicPr>
        <p:blipFill rotWithShape="1">
          <a:blip r:embed="rId7"/>
          <a:srcRect l="1165" r="1165" b="37136"/>
          <a:stretch/>
        </p:blipFill>
        <p:spPr bwMode="gray">
          <a:xfrm>
            <a:off x="0" y="3982545"/>
            <a:ext cx="12192001" cy="2875455"/>
          </a:xfrm>
          <a:prstGeom prst="rect">
            <a:avLst/>
          </a:prstGeom>
        </p:spPr>
      </p:pic>
      <p:sp>
        <p:nvSpPr>
          <p:cNvPr id="8" name="Picture Placeholder 7">
            <a:extLst>
              <a:ext uri="{FF2B5EF4-FFF2-40B4-BE49-F238E27FC236}">
                <a16:creationId xmlns="" xmlns:a16="http://schemas.microsoft.com/office/drawing/2014/main" id="{30625C2A-B60F-4DA6-9D96-1C3E26582289}"/>
              </a:ext>
            </a:extLst>
          </p:cNvPr>
          <p:cNvSpPr>
            <a:spLocks noGrp="1"/>
          </p:cNvSpPr>
          <p:nvPr>
            <p:ph type="pic" sz="quarter" idx="13"/>
          </p:nvPr>
        </p:nvSpPr>
        <p:spPr bwMode="gray">
          <a:xfrm>
            <a:off x="5160000" y="3868444"/>
            <a:ext cx="1872000" cy="1872000"/>
          </a:xfrm>
          <a:prstGeom prst="ellipse">
            <a:avLst/>
          </a:prstGeom>
          <a:pattFill prst="ltUpDiag">
            <a:fgClr>
              <a:schemeClr val="accent3"/>
            </a:fgClr>
            <a:bgClr>
              <a:schemeClr val="bg1"/>
            </a:bgClr>
          </a:pattFill>
          <a:ln w="38100">
            <a:solidFill>
              <a:schemeClr val="tx1"/>
            </a:solidFill>
          </a:ln>
        </p:spPr>
        <p:txBody>
          <a:bodyPr vert="horz" lIns="0" tIns="684000" rIns="0" bIns="0" rtlCol="0" anchor="ctr">
            <a:noAutofit/>
          </a:bodyPr>
          <a:lstStyle>
            <a:lvl1pPr>
              <a:defRPr lang="en-US">
                <a:noFill/>
              </a:defRPr>
            </a:lvl1pPr>
          </a:lstStyle>
          <a:p>
            <a:pPr lvl="0" algn="ctr"/>
            <a:r>
              <a:rPr lang="it-IT"/>
              <a:t>Fare clic sull'icona per inserire un'immagine</a:t>
            </a:r>
            <a:endParaRPr lang="en-US" dirty="0"/>
          </a:p>
        </p:txBody>
      </p:sp>
    </p:spTree>
    <p:extLst>
      <p:ext uri="{BB962C8B-B14F-4D97-AF65-F5344CB8AC3E}">
        <p14:creationId xmlns:p14="http://schemas.microsoft.com/office/powerpoint/2010/main" val="132386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1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repeatCount="indefinite" fill="hold" display="0">
                  <p:stCondLst>
                    <p:cond delay="indefinite"/>
                  </p:stCondLst>
                </p:cTn>
                <p:tgtEl>
                  <p:spTgt spid="15"/>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10" name="Rechteck 9">
            <a:extLst>
              <a:ext uri="{FF2B5EF4-FFF2-40B4-BE49-F238E27FC236}">
                <a16:creationId xmlns="" xmlns:a16="http://schemas.microsoft.com/office/drawing/2014/main"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 xmlns:a16="http://schemas.microsoft.com/office/drawing/2014/main" id="{3AF8301D-A06D-4765-8161-918154F33F8F}"/>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2" name="Titel 1">
            <a:extLst>
              <a:ext uri="{FF2B5EF4-FFF2-40B4-BE49-F238E27FC236}">
                <a16:creationId xmlns="" xmlns:a16="http://schemas.microsoft.com/office/drawing/2014/main"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 xmlns:a16="http://schemas.microsoft.com/office/drawing/2014/main" id="{CE4ED859-DE0E-4BD5-9C7F-E7F9D8D422B2}"/>
              </a:ext>
            </a:extLst>
          </p:cNvPr>
          <p:cNvSpPr>
            <a:spLocks noGrp="1"/>
          </p:cNvSpPr>
          <p:nvPr>
            <p:ph type="dt" sz="half" idx="10"/>
          </p:nvPr>
        </p:nvSpPr>
        <p:spPr bwMode="gray"/>
        <p:txBody>
          <a:bodyPr/>
          <a:lstStyle/>
          <a:p>
            <a:fld id="{84C0C606-8550-43AE-884C-878C46B993A7}"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 xmlns:a16="http://schemas.microsoft.com/office/drawing/2014/main" id="{9460D03B-65CB-4B3E-A687-075FA08096DE}"/>
              </a:ext>
            </a:extLst>
          </p:cNvPr>
          <p:cNvSpPr>
            <a:spLocks noGrp="1"/>
          </p:cNvSpPr>
          <p:nvPr>
            <p:ph type="body" sz="quarter" idx="13"/>
          </p:nvPr>
        </p:nvSpPr>
        <p:spPr bwMode="gray">
          <a:xfrm>
            <a:off x="623887" y="1704975"/>
            <a:ext cx="5327651"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1" name="Textplatzhalter 7">
            <a:extLst>
              <a:ext uri="{FF2B5EF4-FFF2-40B4-BE49-F238E27FC236}">
                <a16:creationId xmlns="" xmlns:a16="http://schemas.microsoft.com/office/drawing/2014/main" id="{AC7455BB-3336-4B12-B79E-97C9E74D9F90}"/>
              </a:ext>
            </a:extLst>
          </p:cNvPr>
          <p:cNvSpPr>
            <a:spLocks noGrp="1"/>
          </p:cNvSpPr>
          <p:nvPr>
            <p:ph type="body" sz="quarter" idx="15"/>
          </p:nvPr>
        </p:nvSpPr>
        <p:spPr bwMode="gray">
          <a:xfrm>
            <a:off x="6240461" y="1704975"/>
            <a:ext cx="5327651"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grpSp>
        <p:nvGrpSpPr>
          <p:cNvPr id="12" name="Gruppieren 11">
            <a:extLst>
              <a:ext uri="{FF2B5EF4-FFF2-40B4-BE49-F238E27FC236}">
                <a16:creationId xmlns="" xmlns:a16="http://schemas.microsoft.com/office/drawing/2014/main" id="{2B7E013C-446B-480A-B613-70C309389448}"/>
              </a:ext>
            </a:extLst>
          </p:cNvPr>
          <p:cNvGrpSpPr/>
          <p:nvPr userDrawn="1"/>
        </p:nvGrpSpPr>
        <p:grpSpPr bwMode="gray">
          <a:xfrm>
            <a:off x="10690695" y="6237287"/>
            <a:ext cx="882180" cy="336800"/>
            <a:chOff x="10910717" y="6237312"/>
            <a:chExt cx="659777" cy="251891"/>
          </a:xfrm>
        </p:grpSpPr>
        <p:grpSp>
          <p:nvGrpSpPr>
            <p:cNvPr id="13" name="Gruppieren 12">
              <a:extLst>
                <a:ext uri="{FF2B5EF4-FFF2-40B4-BE49-F238E27FC236}">
                  <a16:creationId xmlns="" xmlns:a16="http://schemas.microsoft.com/office/drawing/2014/main" id="{2EACF987-F305-4F52-A074-A2456517CD77}"/>
                </a:ext>
              </a:extLst>
            </p:cNvPr>
            <p:cNvGrpSpPr/>
            <p:nvPr/>
          </p:nvGrpSpPr>
          <p:grpSpPr bwMode="gray">
            <a:xfrm>
              <a:off x="10910717" y="6237312"/>
              <a:ext cx="657286" cy="152567"/>
              <a:chOff x="3753394" y="2041103"/>
              <a:chExt cx="1634116" cy="379305"/>
            </a:xfrm>
          </p:grpSpPr>
          <p:sp>
            <p:nvSpPr>
              <p:cNvPr id="32" name="Freihandform: Form 31">
                <a:extLst>
                  <a:ext uri="{FF2B5EF4-FFF2-40B4-BE49-F238E27FC236}">
                    <a16:creationId xmlns="" xmlns:a16="http://schemas.microsoft.com/office/drawing/2014/main" id="{95B20C13-2EF0-4DBB-97D2-5AFE32D837FE}"/>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3" name="Freihandform: Form 32">
                <a:extLst>
                  <a:ext uri="{FF2B5EF4-FFF2-40B4-BE49-F238E27FC236}">
                    <a16:creationId xmlns="" xmlns:a16="http://schemas.microsoft.com/office/drawing/2014/main" id="{83639883-3501-4F72-9EB1-2745350922AF}"/>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 xmlns:a16="http://schemas.microsoft.com/office/drawing/2014/main" id="{6430D4F2-3553-4EA2-8EE0-7CEF1A3640FC}"/>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 xmlns:a16="http://schemas.microsoft.com/office/drawing/2014/main" id="{9B38E29E-9219-40F2-AFC6-15B04D6C0BBC}"/>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 xmlns:a16="http://schemas.microsoft.com/office/drawing/2014/main" id="{4F74ED00-94C9-4B56-8962-52C6DBE102DC}"/>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 xmlns:a16="http://schemas.microsoft.com/office/drawing/2014/main" id="{B5F0DE37-A70F-4E83-86D8-F1F9F6CE226D}"/>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 xmlns:a16="http://schemas.microsoft.com/office/drawing/2014/main" id="{A8ECC646-2589-486B-8E23-098572EAF8EF}"/>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 xmlns:a16="http://schemas.microsoft.com/office/drawing/2014/main" id="{E1F2548E-8F1F-450E-83AC-435B9E429151}"/>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 xmlns:a16="http://schemas.microsoft.com/office/drawing/2014/main" id="{D0B9BD09-AB4A-4FFB-9B6F-502B4DEED18D}"/>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 xmlns:a16="http://schemas.microsoft.com/office/drawing/2014/main" id="{4B701D3D-43F6-4522-801C-AD23F572BDA0}"/>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4" name="Gruppieren 13">
              <a:extLst>
                <a:ext uri="{FF2B5EF4-FFF2-40B4-BE49-F238E27FC236}">
                  <a16:creationId xmlns="" xmlns:a16="http://schemas.microsoft.com/office/drawing/2014/main" id="{B4D93281-2F1D-4DA6-92E2-44C290418A18}"/>
                </a:ext>
              </a:extLst>
            </p:cNvPr>
            <p:cNvGrpSpPr/>
            <p:nvPr/>
          </p:nvGrpSpPr>
          <p:grpSpPr bwMode="gray">
            <a:xfrm>
              <a:off x="10910717" y="6433158"/>
              <a:ext cx="659777" cy="56045"/>
              <a:chOff x="3753394" y="2528007"/>
              <a:chExt cx="1640308" cy="139336"/>
            </a:xfrm>
            <a:solidFill>
              <a:schemeClr val="accent1"/>
            </a:solidFill>
          </p:grpSpPr>
          <p:sp>
            <p:nvSpPr>
              <p:cNvPr id="15" name="Freihandform: Form 14">
                <a:extLst>
                  <a:ext uri="{FF2B5EF4-FFF2-40B4-BE49-F238E27FC236}">
                    <a16:creationId xmlns="" xmlns:a16="http://schemas.microsoft.com/office/drawing/2014/main" id="{1D97EB6C-F892-4BB9-BE41-1943875A1FF8}"/>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6" name="Freihandform: Form 15">
                <a:extLst>
                  <a:ext uri="{FF2B5EF4-FFF2-40B4-BE49-F238E27FC236}">
                    <a16:creationId xmlns="" xmlns:a16="http://schemas.microsoft.com/office/drawing/2014/main" id="{EBCD7568-F2A8-4B2D-8576-3C7B3536C97D}"/>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 xmlns:a16="http://schemas.microsoft.com/office/drawing/2014/main" id="{2EF48909-04B1-45FD-9BB3-519F4D89DC79}"/>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 xmlns:a16="http://schemas.microsoft.com/office/drawing/2014/main" id="{FF082472-DAD6-4226-9EE3-59BEC2CA66FF}"/>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 xmlns:a16="http://schemas.microsoft.com/office/drawing/2014/main" id="{A6037B0F-1BA7-4E51-AD0C-2C50B5E788B7}"/>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 xmlns:a16="http://schemas.microsoft.com/office/drawing/2014/main" id="{3ED8FB86-192F-4437-95E7-D6702BA12430}"/>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 xmlns:a16="http://schemas.microsoft.com/office/drawing/2014/main" id="{43FF316A-B43E-4FE9-BC97-6F406333C371}"/>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 xmlns:a16="http://schemas.microsoft.com/office/drawing/2014/main" id="{E644F035-CD01-4233-A253-779D0F76F2E3}"/>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 xmlns:a16="http://schemas.microsoft.com/office/drawing/2014/main" id="{38645FA6-ED0E-4DD7-8962-C6446D7DFAEB}"/>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 xmlns:a16="http://schemas.microsoft.com/office/drawing/2014/main" id="{A858FA4A-FEDD-4F52-B842-AEED399AB919}"/>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 xmlns:a16="http://schemas.microsoft.com/office/drawing/2014/main" id="{42CAD93A-9C3F-4553-843B-2B997391080F}"/>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 xmlns:a16="http://schemas.microsoft.com/office/drawing/2014/main" id="{F1499D3C-6A30-4471-87E1-66F109BA88B0}"/>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 xmlns:a16="http://schemas.microsoft.com/office/drawing/2014/main" id="{75B74E9E-D59A-4001-8E98-4C26857EAA69}"/>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 xmlns:a16="http://schemas.microsoft.com/office/drawing/2014/main" id="{60270B49-0795-427D-8F24-45705A9469C5}"/>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 xmlns:a16="http://schemas.microsoft.com/office/drawing/2014/main" id="{BCC10437-94FC-45CA-8849-6335EB5E117C}"/>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 xmlns:a16="http://schemas.microsoft.com/office/drawing/2014/main" id="{A7411EA3-5D7C-4FB3-83AE-04B9DA20AE69}"/>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 xmlns:a16="http://schemas.microsoft.com/office/drawing/2014/main" id="{50243B58-174E-499A-9D16-CE8B799236BA}"/>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111969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10" name="Rechteck 9">
            <a:extLst>
              <a:ext uri="{FF2B5EF4-FFF2-40B4-BE49-F238E27FC236}">
                <a16:creationId xmlns="" xmlns:a16="http://schemas.microsoft.com/office/drawing/2014/main"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 xmlns:a16="http://schemas.microsoft.com/office/drawing/2014/main" id="{3AF8301D-A06D-4765-8161-918154F33F8F}"/>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2" name="Titel 1">
            <a:extLst>
              <a:ext uri="{FF2B5EF4-FFF2-40B4-BE49-F238E27FC236}">
                <a16:creationId xmlns="" xmlns:a16="http://schemas.microsoft.com/office/drawing/2014/main"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 xmlns:a16="http://schemas.microsoft.com/office/drawing/2014/main" id="{CE4ED859-DE0E-4BD5-9C7F-E7F9D8D422B2}"/>
              </a:ext>
            </a:extLst>
          </p:cNvPr>
          <p:cNvSpPr>
            <a:spLocks noGrp="1"/>
          </p:cNvSpPr>
          <p:nvPr>
            <p:ph type="dt" sz="half" idx="10"/>
          </p:nvPr>
        </p:nvSpPr>
        <p:spPr bwMode="gray"/>
        <p:txBody>
          <a:bodyPr/>
          <a:lstStyle/>
          <a:p>
            <a:fld id="{81D42333-D0C6-4A72-8463-1267CB12B3A0}"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 xmlns:a16="http://schemas.microsoft.com/office/drawing/2014/main" id="{9460D03B-65CB-4B3E-A687-075FA08096DE}"/>
              </a:ext>
            </a:extLst>
          </p:cNvPr>
          <p:cNvSpPr>
            <a:spLocks noGrp="1"/>
          </p:cNvSpPr>
          <p:nvPr>
            <p:ph type="body" sz="quarter" idx="13"/>
          </p:nvPr>
        </p:nvSpPr>
        <p:spPr bwMode="gray">
          <a:xfrm>
            <a:off x="623888" y="1704975"/>
            <a:ext cx="3455988"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1" name="Textplatzhalter 7">
            <a:extLst>
              <a:ext uri="{FF2B5EF4-FFF2-40B4-BE49-F238E27FC236}">
                <a16:creationId xmlns="" xmlns:a16="http://schemas.microsoft.com/office/drawing/2014/main" id="{AC7455BB-3336-4B12-B79E-97C9E74D9F90}"/>
              </a:ext>
            </a:extLst>
          </p:cNvPr>
          <p:cNvSpPr>
            <a:spLocks noGrp="1"/>
          </p:cNvSpPr>
          <p:nvPr>
            <p:ph type="body" sz="quarter" idx="15"/>
          </p:nvPr>
        </p:nvSpPr>
        <p:spPr bwMode="gray">
          <a:xfrm>
            <a:off x="4367214" y="1704975"/>
            <a:ext cx="3455988"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sp>
        <p:nvSpPr>
          <p:cNvPr id="12" name="Textplatzhalter 7">
            <a:extLst>
              <a:ext uri="{FF2B5EF4-FFF2-40B4-BE49-F238E27FC236}">
                <a16:creationId xmlns="" xmlns:a16="http://schemas.microsoft.com/office/drawing/2014/main" id="{FAA0ACC9-285A-400F-98BA-C798A2532897}"/>
              </a:ext>
            </a:extLst>
          </p:cNvPr>
          <p:cNvSpPr>
            <a:spLocks noGrp="1"/>
          </p:cNvSpPr>
          <p:nvPr>
            <p:ph type="body" sz="quarter" idx="16"/>
          </p:nvPr>
        </p:nvSpPr>
        <p:spPr bwMode="gray">
          <a:xfrm>
            <a:off x="8110540" y="1704975"/>
            <a:ext cx="3455988"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grpSp>
        <p:nvGrpSpPr>
          <p:cNvPr id="13" name="Gruppieren 12">
            <a:extLst>
              <a:ext uri="{FF2B5EF4-FFF2-40B4-BE49-F238E27FC236}">
                <a16:creationId xmlns="" xmlns:a16="http://schemas.microsoft.com/office/drawing/2014/main" id="{E35D6785-799B-47C4-B171-3220C59FEC70}"/>
              </a:ext>
            </a:extLst>
          </p:cNvPr>
          <p:cNvGrpSpPr/>
          <p:nvPr userDrawn="1"/>
        </p:nvGrpSpPr>
        <p:grpSpPr bwMode="gray">
          <a:xfrm>
            <a:off x="10690695" y="6237287"/>
            <a:ext cx="882180" cy="336800"/>
            <a:chOff x="10910717" y="6237312"/>
            <a:chExt cx="659777" cy="251891"/>
          </a:xfrm>
        </p:grpSpPr>
        <p:grpSp>
          <p:nvGrpSpPr>
            <p:cNvPr id="14" name="Gruppieren 13">
              <a:extLst>
                <a:ext uri="{FF2B5EF4-FFF2-40B4-BE49-F238E27FC236}">
                  <a16:creationId xmlns="" xmlns:a16="http://schemas.microsoft.com/office/drawing/2014/main" id="{41916E17-8174-4B6D-B958-AC678FC7325E}"/>
                </a:ext>
              </a:extLst>
            </p:cNvPr>
            <p:cNvGrpSpPr/>
            <p:nvPr/>
          </p:nvGrpSpPr>
          <p:grpSpPr bwMode="gray">
            <a:xfrm>
              <a:off x="10910717" y="6237312"/>
              <a:ext cx="657286" cy="152567"/>
              <a:chOff x="3753394" y="2041103"/>
              <a:chExt cx="1634116" cy="379305"/>
            </a:xfrm>
          </p:grpSpPr>
          <p:sp>
            <p:nvSpPr>
              <p:cNvPr id="33" name="Freihandform: Form 32">
                <a:extLst>
                  <a:ext uri="{FF2B5EF4-FFF2-40B4-BE49-F238E27FC236}">
                    <a16:creationId xmlns="" xmlns:a16="http://schemas.microsoft.com/office/drawing/2014/main" id="{83CC1EEF-DC8D-4267-958C-41361141051B}"/>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 xmlns:a16="http://schemas.microsoft.com/office/drawing/2014/main" id="{5EA0115D-854E-4EF5-8C93-D4651593F640}"/>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 xmlns:a16="http://schemas.microsoft.com/office/drawing/2014/main" id="{7A684D97-0A8B-4825-B105-A0569138F749}"/>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 xmlns:a16="http://schemas.microsoft.com/office/drawing/2014/main" id="{32AB07A8-A118-4809-8228-CE9C74013ABC}"/>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 xmlns:a16="http://schemas.microsoft.com/office/drawing/2014/main" id="{AC622EF3-5EB6-4A48-91D5-F4999003BFE5}"/>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 xmlns:a16="http://schemas.microsoft.com/office/drawing/2014/main" id="{7B24F41A-7BE8-49C0-90B3-6EE0BB8311C6}"/>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 xmlns:a16="http://schemas.microsoft.com/office/drawing/2014/main" id="{4A12A2A4-6196-497E-94C9-DD4A5B064055}"/>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 xmlns:a16="http://schemas.microsoft.com/office/drawing/2014/main" id="{4EAA7B6A-FE3A-4D6D-BEA6-A905B44ED930}"/>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 xmlns:a16="http://schemas.microsoft.com/office/drawing/2014/main" id="{DDE07818-9A85-428C-A0CA-865F0EDE806B}"/>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 xmlns:a16="http://schemas.microsoft.com/office/drawing/2014/main" id="{AD9FD02D-4257-4C42-A1DB-3456D430B40A}"/>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5" name="Gruppieren 14">
              <a:extLst>
                <a:ext uri="{FF2B5EF4-FFF2-40B4-BE49-F238E27FC236}">
                  <a16:creationId xmlns="" xmlns:a16="http://schemas.microsoft.com/office/drawing/2014/main" id="{184FBCE6-9328-4942-89D2-DD01331A015F}"/>
                </a:ext>
              </a:extLst>
            </p:cNvPr>
            <p:cNvGrpSpPr/>
            <p:nvPr/>
          </p:nvGrpSpPr>
          <p:grpSpPr bwMode="gray">
            <a:xfrm>
              <a:off x="10910717" y="6433158"/>
              <a:ext cx="659777" cy="56045"/>
              <a:chOff x="3753394" y="2528007"/>
              <a:chExt cx="1640308" cy="139336"/>
            </a:xfrm>
            <a:solidFill>
              <a:schemeClr val="accent1"/>
            </a:solidFill>
          </p:grpSpPr>
          <p:sp>
            <p:nvSpPr>
              <p:cNvPr id="16" name="Freihandform: Form 15">
                <a:extLst>
                  <a:ext uri="{FF2B5EF4-FFF2-40B4-BE49-F238E27FC236}">
                    <a16:creationId xmlns="" xmlns:a16="http://schemas.microsoft.com/office/drawing/2014/main" id="{7092A3D7-F1B7-4E86-8DD8-91678E9EA8C1}"/>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 xmlns:a16="http://schemas.microsoft.com/office/drawing/2014/main" id="{2C502B3D-EBF6-4ED3-980B-6708BACE4ED1}"/>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 xmlns:a16="http://schemas.microsoft.com/office/drawing/2014/main" id="{1750C5B5-B1DC-4BC4-BD2A-6D8226EE7F79}"/>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 xmlns:a16="http://schemas.microsoft.com/office/drawing/2014/main" id="{29CA45AA-1BF4-4ACB-9590-F06D34DAF381}"/>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 xmlns:a16="http://schemas.microsoft.com/office/drawing/2014/main" id="{48990726-0818-4718-B7B7-AA570D9DBC79}"/>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 xmlns:a16="http://schemas.microsoft.com/office/drawing/2014/main" id="{C371B2ED-068B-45C7-911C-7E1E6C38CCB4}"/>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 xmlns:a16="http://schemas.microsoft.com/office/drawing/2014/main" id="{FDADB839-27A2-4B56-BA0A-3EC5215BAB94}"/>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 xmlns:a16="http://schemas.microsoft.com/office/drawing/2014/main" id="{E83F24D0-9FF7-4641-8466-8D18DC1FB1F9}"/>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 xmlns:a16="http://schemas.microsoft.com/office/drawing/2014/main" id="{5D5B34E3-EBFF-49C8-AE43-DF4E21382D55}"/>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 xmlns:a16="http://schemas.microsoft.com/office/drawing/2014/main" id="{ED89F439-5D4C-4C3B-B4E0-6FA017C1E7AC}"/>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 xmlns:a16="http://schemas.microsoft.com/office/drawing/2014/main" id="{4D3A57C6-C2E9-460C-A498-B7C24A97F288}"/>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 xmlns:a16="http://schemas.microsoft.com/office/drawing/2014/main" id="{0CA9E4A5-9890-4792-97E0-635BE31FF5FB}"/>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 xmlns:a16="http://schemas.microsoft.com/office/drawing/2014/main" id="{1420F88C-6D98-421E-96E1-877D8FAFF813}"/>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 xmlns:a16="http://schemas.microsoft.com/office/drawing/2014/main" id="{0BFFC3A8-BB25-4218-B314-DB6BCEB3A483}"/>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 xmlns:a16="http://schemas.microsoft.com/office/drawing/2014/main" id="{A74017D2-68B5-40FB-A7BC-27BEFE57D998}"/>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 xmlns:a16="http://schemas.microsoft.com/office/drawing/2014/main" id="{35994A5F-7438-4BA0-8597-A69BC4ABA966}"/>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 xmlns:a16="http://schemas.microsoft.com/office/drawing/2014/main" id="{ADB72273-EBC6-40DB-B467-CD5A41B117E5}"/>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284282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olo e  contenuto 4">
    <p:spTree>
      <p:nvGrpSpPr>
        <p:cNvPr id="1" name=""/>
        <p:cNvGrpSpPr/>
        <p:nvPr/>
      </p:nvGrpSpPr>
      <p:grpSpPr>
        <a:xfrm>
          <a:off x="0" y="0"/>
          <a:ext cx="0" cy="0"/>
          <a:chOff x="0" y="0"/>
          <a:chExt cx="0" cy="0"/>
        </a:xfrm>
      </p:grpSpPr>
      <p:sp>
        <p:nvSpPr>
          <p:cNvPr id="10" name="Rechteck 9">
            <a:extLst>
              <a:ext uri="{FF2B5EF4-FFF2-40B4-BE49-F238E27FC236}">
                <a16:creationId xmlns="" xmlns:a16="http://schemas.microsoft.com/office/drawing/2014/main"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 xmlns:a16="http://schemas.microsoft.com/office/drawing/2014/main" id="{3AF8301D-A06D-4765-8161-918154F33F8F}"/>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2" name="Titel 1">
            <a:extLst>
              <a:ext uri="{FF2B5EF4-FFF2-40B4-BE49-F238E27FC236}">
                <a16:creationId xmlns="" xmlns:a16="http://schemas.microsoft.com/office/drawing/2014/main"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 xmlns:a16="http://schemas.microsoft.com/office/drawing/2014/main" id="{CE4ED859-DE0E-4BD5-9C7F-E7F9D8D422B2}"/>
              </a:ext>
            </a:extLst>
          </p:cNvPr>
          <p:cNvSpPr>
            <a:spLocks noGrp="1"/>
          </p:cNvSpPr>
          <p:nvPr>
            <p:ph type="dt" sz="half" idx="10"/>
          </p:nvPr>
        </p:nvSpPr>
        <p:spPr bwMode="gray"/>
        <p:txBody>
          <a:bodyPr/>
          <a:lstStyle/>
          <a:p>
            <a:fld id="{416CA4A1-B96F-45F9-B955-C620FBFBC899}"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 xmlns:a16="http://schemas.microsoft.com/office/drawing/2014/main" id="{9460D03B-65CB-4B3E-A687-075FA08096DE}"/>
              </a:ext>
            </a:extLst>
          </p:cNvPr>
          <p:cNvSpPr>
            <a:spLocks noGrp="1"/>
          </p:cNvSpPr>
          <p:nvPr>
            <p:ph type="body" sz="quarter" idx="13"/>
          </p:nvPr>
        </p:nvSpPr>
        <p:spPr bwMode="gray">
          <a:xfrm>
            <a:off x="623888" y="1704975"/>
            <a:ext cx="2519362"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1" name="Textplatzhalter 7">
            <a:extLst>
              <a:ext uri="{FF2B5EF4-FFF2-40B4-BE49-F238E27FC236}">
                <a16:creationId xmlns="" xmlns:a16="http://schemas.microsoft.com/office/drawing/2014/main" id="{AC7455BB-3336-4B12-B79E-97C9E74D9F90}"/>
              </a:ext>
            </a:extLst>
          </p:cNvPr>
          <p:cNvSpPr>
            <a:spLocks noGrp="1"/>
          </p:cNvSpPr>
          <p:nvPr>
            <p:ph type="body" sz="quarter" idx="15"/>
          </p:nvPr>
        </p:nvSpPr>
        <p:spPr bwMode="gray">
          <a:xfrm>
            <a:off x="3432176" y="1704975"/>
            <a:ext cx="2519362"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2" name="Textplatzhalter 7">
            <a:extLst>
              <a:ext uri="{FF2B5EF4-FFF2-40B4-BE49-F238E27FC236}">
                <a16:creationId xmlns="" xmlns:a16="http://schemas.microsoft.com/office/drawing/2014/main" id="{FAA0ACC9-285A-400F-98BA-C798A2532897}"/>
              </a:ext>
            </a:extLst>
          </p:cNvPr>
          <p:cNvSpPr>
            <a:spLocks noGrp="1"/>
          </p:cNvSpPr>
          <p:nvPr>
            <p:ph type="body" sz="quarter" idx="16"/>
          </p:nvPr>
        </p:nvSpPr>
        <p:spPr bwMode="gray">
          <a:xfrm>
            <a:off x="6240463" y="1704975"/>
            <a:ext cx="2519363"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3" name="Textplatzhalter 7">
            <a:extLst>
              <a:ext uri="{FF2B5EF4-FFF2-40B4-BE49-F238E27FC236}">
                <a16:creationId xmlns="" xmlns:a16="http://schemas.microsoft.com/office/drawing/2014/main" id="{E4A77F48-48A8-4665-81C9-AD1BFB9A2B17}"/>
              </a:ext>
            </a:extLst>
          </p:cNvPr>
          <p:cNvSpPr>
            <a:spLocks noGrp="1"/>
          </p:cNvSpPr>
          <p:nvPr>
            <p:ph type="body" sz="quarter" idx="17"/>
          </p:nvPr>
        </p:nvSpPr>
        <p:spPr bwMode="gray">
          <a:xfrm>
            <a:off x="9048750" y="1704975"/>
            <a:ext cx="2519363"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grpSp>
        <p:nvGrpSpPr>
          <p:cNvPr id="14" name="Gruppieren 13">
            <a:extLst>
              <a:ext uri="{FF2B5EF4-FFF2-40B4-BE49-F238E27FC236}">
                <a16:creationId xmlns="" xmlns:a16="http://schemas.microsoft.com/office/drawing/2014/main" id="{58964CDE-F195-4711-995E-7692E30950B5}"/>
              </a:ext>
            </a:extLst>
          </p:cNvPr>
          <p:cNvGrpSpPr/>
          <p:nvPr userDrawn="1"/>
        </p:nvGrpSpPr>
        <p:grpSpPr bwMode="gray">
          <a:xfrm>
            <a:off x="10690695" y="6237287"/>
            <a:ext cx="882180" cy="336800"/>
            <a:chOff x="10910717" y="6237312"/>
            <a:chExt cx="659777" cy="251891"/>
          </a:xfrm>
        </p:grpSpPr>
        <p:grpSp>
          <p:nvGrpSpPr>
            <p:cNvPr id="15" name="Gruppieren 14">
              <a:extLst>
                <a:ext uri="{FF2B5EF4-FFF2-40B4-BE49-F238E27FC236}">
                  <a16:creationId xmlns="" xmlns:a16="http://schemas.microsoft.com/office/drawing/2014/main" id="{DC4C9996-D250-4C2C-9D7D-0767EFED15FA}"/>
                </a:ext>
              </a:extLst>
            </p:cNvPr>
            <p:cNvGrpSpPr/>
            <p:nvPr/>
          </p:nvGrpSpPr>
          <p:grpSpPr bwMode="gray">
            <a:xfrm>
              <a:off x="10910717" y="6237312"/>
              <a:ext cx="657286" cy="152567"/>
              <a:chOff x="3753394" y="2041103"/>
              <a:chExt cx="1634116" cy="379305"/>
            </a:xfrm>
          </p:grpSpPr>
          <p:sp>
            <p:nvSpPr>
              <p:cNvPr id="34" name="Freihandform: Form 33">
                <a:extLst>
                  <a:ext uri="{FF2B5EF4-FFF2-40B4-BE49-F238E27FC236}">
                    <a16:creationId xmlns="" xmlns:a16="http://schemas.microsoft.com/office/drawing/2014/main" id="{36103341-E97A-4067-896F-10D531F1F759}"/>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 xmlns:a16="http://schemas.microsoft.com/office/drawing/2014/main" id="{B60143D3-4A67-4936-954D-BFB78FDC76F0}"/>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 xmlns:a16="http://schemas.microsoft.com/office/drawing/2014/main" id="{5B417CE5-064D-4E94-AC93-16FA04A6BE6C}"/>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 xmlns:a16="http://schemas.microsoft.com/office/drawing/2014/main" id="{2741D0EF-AB20-4DB4-896D-CF298A76BE02}"/>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 xmlns:a16="http://schemas.microsoft.com/office/drawing/2014/main" id="{7598883C-0962-4FC5-B0E0-87F8B00434D6}"/>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 xmlns:a16="http://schemas.microsoft.com/office/drawing/2014/main" id="{28189F81-FBBA-4683-8D00-BF73D48FD42A}"/>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 xmlns:a16="http://schemas.microsoft.com/office/drawing/2014/main" id="{A6ABC5BE-ACA8-4BD2-8497-4A526AFF964E}"/>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 xmlns:a16="http://schemas.microsoft.com/office/drawing/2014/main" id="{1D750674-A3E5-4DA8-B0FB-BB2050492EC6}"/>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 xmlns:a16="http://schemas.microsoft.com/office/drawing/2014/main" id="{D201E9FC-99FB-4F4B-A9E3-FCE9D2A3F4C0}"/>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3" name="Freihandform: Form 42">
                <a:extLst>
                  <a:ext uri="{FF2B5EF4-FFF2-40B4-BE49-F238E27FC236}">
                    <a16:creationId xmlns="" xmlns:a16="http://schemas.microsoft.com/office/drawing/2014/main" id="{DE6C47F8-C966-4C57-B628-6235D4029AC4}"/>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6" name="Gruppieren 15">
              <a:extLst>
                <a:ext uri="{FF2B5EF4-FFF2-40B4-BE49-F238E27FC236}">
                  <a16:creationId xmlns="" xmlns:a16="http://schemas.microsoft.com/office/drawing/2014/main" id="{B9AD5DB1-4977-48CC-BAED-F06335BF73A8}"/>
                </a:ext>
              </a:extLst>
            </p:cNvPr>
            <p:cNvGrpSpPr/>
            <p:nvPr/>
          </p:nvGrpSpPr>
          <p:grpSpPr bwMode="gray">
            <a:xfrm>
              <a:off x="10910717" y="6433158"/>
              <a:ext cx="659777" cy="56045"/>
              <a:chOff x="3753394" y="2528007"/>
              <a:chExt cx="1640308" cy="139336"/>
            </a:xfrm>
            <a:solidFill>
              <a:schemeClr val="accent1"/>
            </a:solidFill>
          </p:grpSpPr>
          <p:sp>
            <p:nvSpPr>
              <p:cNvPr id="17" name="Freihandform: Form 16">
                <a:extLst>
                  <a:ext uri="{FF2B5EF4-FFF2-40B4-BE49-F238E27FC236}">
                    <a16:creationId xmlns="" xmlns:a16="http://schemas.microsoft.com/office/drawing/2014/main" id="{1F507118-B451-486F-9A59-2BBFD5D53902}"/>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 xmlns:a16="http://schemas.microsoft.com/office/drawing/2014/main" id="{DC7F9637-B4A7-4512-AFB1-7D3059346118}"/>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 xmlns:a16="http://schemas.microsoft.com/office/drawing/2014/main" id="{0FB57DFD-A666-41B2-B5A9-AD9C340372B1}"/>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 xmlns:a16="http://schemas.microsoft.com/office/drawing/2014/main" id="{F02DA252-35A2-4519-9F6A-90FD046F71EB}"/>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 xmlns:a16="http://schemas.microsoft.com/office/drawing/2014/main" id="{74B1C696-85B0-45CF-BFAA-6B78511EF9C3}"/>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 xmlns:a16="http://schemas.microsoft.com/office/drawing/2014/main" id="{9F3FF312-0623-4551-9E02-547C2F6CA62E}"/>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 xmlns:a16="http://schemas.microsoft.com/office/drawing/2014/main" id="{109D974A-273A-4A29-BE48-B5B555880A0A}"/>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 xmlns:a16="http://schemas.microsoft.com/office/drawing/2014/main" id="{5F3DFEBC-A06A-40BF-BF53-6315EC433DC3}"/>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 xmlns:a16="http://schemas.microsoft.com/office/drawing/2014/main" id="{C57233E5-4D3F-47A0-8F99-9444DFC253F0}"/>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 xmlns:a16="http://schemas.microsoft.com/office/drawing/2014/main" id="{D4D9952B-9774-473E-9B45-0C297E523B6F}"/>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 xmlns:a16="http://schemas.microsoft.com/office/drawing/2014/main" id="{682FD1EC-19F1-4DEE-AEE5-563ADE0476BF}"/>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 xmlns:a16="http://schemas.microsoft.com/office/drawing/2014/main" id="{7387C500-8C4D-4FF3-B1AC-D0CF20D27C89}"/>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 xmlns:a16="http://schemas.microsoft.com/office/drawing/2014/main" id="{21F57969-4514-44AB-BFCE-5FA49B320EB4}"/>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 xmlns:a16="http://schemas.microsoft.com/office/drawing/2014/main" id="{9AB744E2-133E-49D3-A6F2-93AA3B0CFAFC}"/>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 xmlns:a16="http://schemas.microsoft.com/office/drawing/2014/main" id="{3ADF9EB0-B9B5-40E1-95D9-8DA2BB8701A6}"/>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 xmlns:a16="http://schemas.microsoft.com/office/drawing/2014/main" id="{8F98EFBF-7954-49B4-9A7F-04449AE49C47}"/>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3" name="Freihandform: Form 32">
                <a:extLst>
                  <a:ext uri="{FF2B5EF4-FFF2-40B4-BE49-F238E27FC236}">
                    <a16:creationId xmlns="" xmlns:a16="http://schemas.microsoft.com/office/drawing/2014/main" id="{6C521F4E-CF27-4235-A013-50679FD3E760}"/>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271177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ntent &amp; Picture">
    <p:spTree>
      <p:nvGrpSpPr>
        <p:cNvPr id="1" name=""/>
        <p:cNvGrpSpPr/>
        <p:nvPr/>
      </p:nvGrpSpPr>
      <p:grpSpPr>
        <a:xfrm>
          <a:off x="0" y="0"/>
          <a:ext cx="0" cy="0"/>
          <a:chOff x="0" y="0"/>
          <a:chExt cx="0" cy="0"/>
        </a:xfrm>
      </p:grpSpPr>
      <p:sp>
        <p:nvSpPr>
          <p:cNvPr id="10" name="Rechteck 9">
            <a:extLst>
              <a:ext uri="{FF2B5EF4-FFF2-40B4-BE49-F238E27FC236}">
                <a16:creationId xmlns="" xmlns:a16="http://schemas.microsoft.com/office/drawing/2014/main"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a:extLst>
              <a:ext uri="{FF2B5EF4-FFF2-40B4-BE49-F238E27FC236}">
                <a16:creationId xmlns="" xmlns:a16="http://schemas.microsoft.com/office/drawing/2014/main"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 xmlns:a16="http://schemas.microsoft.com/office/drawing/2014/main" id="{CE4ED859-DE0E-4BD5-9C7F-E7F9D8D422B2}"/>
              </a:ext>
            </a:extLst>
          </p:cNvPr>
          <p:cNvSpPr>
            <a:spLocks noGrp="1"/>
          </p:cNvSpPr>
          <p:nvPr>
            <p:ph type="dt" sz="half" idx="10"/>
          </p:nvPr>
        </p:nvSpPr>
        <p:spPr bwMode="gray"/>
        <p:txBody>
          <a:bodyPr/>
          <a:lstStyle/>
          <a:p>
            <a:fld id="{9B5C540D-FCD8-438A-964C-08BFC6ABC7A5}"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 xmlns:a16="http://schemas.microsoft.com/office/drawing/2014/main" id="{9460D03B-65CB-4B3E-A687-075FA08096DE}"/>
              </a:ext>
            </a:extLst>
          </p:cNvPr>
          <p:cNvSpPr>
            <a:spLocks noGrp="1"/>
          </p:cNvSpPr>
          <p:nvPr>
            <p:ph type="body" sz="quarter" idx="13"/>
          </p:nvPr>
        </p:nvSpPr>
        <p:spPr bwMode="gray">
          <a:xfrm>
            <a:off x="623888" y="1704975"/>
            <a:ext cx="2519362"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1" name="Textplatzhalter 7">
            <a:extLst>
              <a:ext uri="{FF2B5EF4-FFF2-40B4-BE49-F238E27FC236}">
                <a16:creationId xmlns="" xmlns:a16="http://schemas.microsoft.com/office/drawing/2014/main" id="{AC7455BB-3336-4B12-B79E-97C9E74D9F90}"/>
              </a:ext>
            </a:extLst>
          </p:cNvPr>
          <p:cNvSpPr>
            <a:spLocks noGrp="1"/>
          </p:cNvSpPr>
          <p:nvPr>
            <p:ph type="body" sz="quarter" idx="15"/>
          </p:nvPr>
        </p:nvSpPr>
        <p:spPr bwMode="gray">
          <a:xfrm>
            <a:off x="3432176" y="1704975"/>
            <a:ext cx="2519362"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sp>
        <p:nvSpPr>
          <p:cNvPr id="14" name="Bildplatzhalter 6">
            <a:extLst>
              <a:ext uri="{FF2B5EF4-FFF2-40B4-BE49-F238E27FC236}">
                <a16:creationId xmlns="" xmlns:a16="http://schemas.microsoft.com/office/drawing/2014/main" id="{4E208EB8-2C07-449B-8E90-7008CA1202A9}"/>
              </a:ext>
            </a:extLst>
          </p:cNvPr>
          <p:cNvSpPr>
            <a:spLocks noGrp="1"/>
          </p:cNvSpPr>
          <p:nvPr>
            <p:ph type="pic" sz="quarter" idx="16"/>
          </p:nvPr>
        </p:nvSpPr>
        <p:spPr bwMode="gray">
          <a:xfrm>
            <a:off x="6250815" y="1704975"/>
            <a:ext cx="5317297" cy="424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grpSp>
        <p:nvGrpSpPr>
          <p:cNvPr id="12" name="Gruppieren 11">
            <a:extLst>
              <a:ext uri="{FF2B5EF4-FFF2-40B4-BE49-F238E27FC236}">
                <a16:creationId xmlns="" xmlns:a16="http://schemas.microsoft.com/office/drawing/2014/main" id="{9E01157D-0C97-441E-9170-7406DEED0596}"/>
              </a:ext>
            </a:extLst>
          </p:cNvPr>
          <p:cNvGrpSpPr/>
          <p:nvPr userDrawn="1"/>
        </p:nvGrpSpPr>
        <p:grpSpPr bwMode="gray">
          <a:xfrm>
            <a:off x="10690695" y="6237287"/>
            <a:ext cx="882180" cy="336800"/>
            <a:chOff x="10910717" y="6237312"/>
            <a:chExt cx="659777" cy="251891"/>
          </a:xfrm>
        </p:grpSpPr>
        <p:grpSp>
          <p:nvGrpSpPr>
            <p:cNvPr id="13" name="Gruppieren 12">
              <a:extLst>
                <a:ext uri="{FF2B5EF4-FFF2-40B4-BE49-F238E27FC236}">
                  <a16:creationId xmlns="" xmlns:a16="http://schemas.microsoft.com/office/drawing/2014/main" id="{DCA84F55-F538-4E20-9318-1B733AE20AC5}"/>
                </a:ext>
              </a:extLst>
            </p:cNvPr>
            <p:cNvGrpSpPr/>
            <p:nvPr/>
          </p:nvGrpSpPr>
          <p:grpSpPr bwMode="gray">
            <a:xfrm>
              <a:off x="10910717" y="6237312"/>
              <a:ext cx="657286" cy="152567"/>
              <a:chOff x="3753394" y="2041103"/>
              <a:chExt cx="1634116" cy="379305"/>
            </a:xfrm>
          </p:grpSpPr>
          <p:sp>
            <p:nvSpPr>
              <p:cNvPr id="33" name="Freihandform: Form 32">
                <a:extLst>
                  <a:ext uri="{FF2B5EF4-FFF2-40B4-BE49-F238E27FC236}">
                    <a16:creationId xmlns="" xmlns:a16="http://schemas.microsoft.com/office/drawing/2014/main" id="{44DA8BDE-5CEB-49AF-9922-BC9003C0BEC5}"/>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 xmlns:a16="http://schemas.microsoft.com/office/drawing/2014/main" id="{E7AEC62B-AEF6-4671-9090-500570A73611}"/>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 xmlns:a16="http://schemas.microsoft.com/office/drawing/2014/main" id="{F525001D-B74A-4D37-8DE1-BC6007781A81}"/>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 xmlns:a16="http://schemas.microsoft.com/office/drawing/2014/main" id="{C53FA435-3712-4074-8B7B-6CE417198F16}"/>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 xmlns:a16="http://schemas.microsoft.com/office/drawing/2014/main" id="{E8514C4E-6DE3-4779-B172-BF8BBF37E7FB}"/>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 xmlns:a16="http://schemas.microsoft.com/office/drawing/2014/main" id="{763550D0-CE25-4A0A-8599-035E8E3F0504}"/>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 xmlns:a16="http://schemas.microsoft.com/office/drawing/2014/main" id="{8556C1F2-8B93-4E21-AFC8-CBEC5B30B607}"/>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 xmlns:a16="http://schemas.microsoft.com/office/drawing/2014/main" id="{19C320CB-48C8-409E-9A7C-2C867092C355}"/>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 xmlns:a16="http://schemas.microsoft.com/office/drawing/2014/main" id="{2CC6B0C9-7C79-4487-B96D-182D0B8897B3}"/>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 xmlns:a16="http://schemas.microsoft.com/office/drawing/2014/main" id="{32DA6102-EAE8-4F55-BDF1-8889949BE6BD}"/>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5" name="Gruppieren 14">
              <a:extLst>
                <a:ext uri="{FF2B5EF4-FFF2-40B4-BE49-F238E27FC236}">
                  <a16:creationId xmlns="" xmlns:a16="http://schemas.microsoft.com/office/drawing/2014/main" id="{C14E022D-CDAB-4A80-931B-F64A14E36712}"/>
                </a:ext>
              </a:extLst>
            </p:cNvPr>
            <p:cNvGrpSpPr/>
            <p:nvPr/>
          </p:nvGrpSpPr>
          <p:grpSpPr bwMode="gray">
            <a:xfrm>
              <a:off x="10910717" y="6433158"/>
              <a:ext cx="659777" cy="56045"/>
              <a:chOff x="3753394" y="2528007"/>
              <a:chExt cx="1640308" cy="139336"/>
            </a:xfrm>
            <a:solidFill>
              <a:schemeClr val="accent1"/>
            </a:solidFill>
          </p:grpSpPr>
          <p:sp>
            <p:nvSpPr>
              <p:cNvPr id="16" name="Freihandform: Form 15">
                <a:extLst>
                  <a:ext uri="{FF2B5EF4-FFF2-40B4-BE49-F238E27FC236}">
                    <a16:creationId xmlns="" xmlns:a16="http://schemas.microsoft.com/office/drawing/2014/main" id="{8C98C2CB-7F29-4437-94B8-160F3C356A64}"/>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 xmlns:a16="http://schemas.microsoft.com/office/drawing/2014/main" id="{47F0EF27-93EF-4FE7-A427-00A2A67CECA8}"/>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 xmlns:a16="http://schemas.microsoft.com/office/drawing/2014/main" id="{6FBC5EDB-D3BD-420F-BAC2-78889CA79050}"/>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 xmlns:a16="http://schemas.microsoft.com/office/drawing/2014/main" id="{89A9A1B9-6DE2-4FAE-A189-4FA87B24BD8A}"/>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 xmlns:a16="http://schemas.microsoft.com/office/drawing/2014/main" id="{3CEE440C-F807-4B4C-ABAB-9988C1F2721C}"/>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 xmlns:a16="http://schemas.microsoft.com/office/drawing/2014/main" id="{DA8706F7-265A-4102-982F-C2AEFA3682CB}"/>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 xmlns:a16="http://schemas.microsoft.com/office/drawing/2014/main" id="{94559E81-FF74-4C73-A1FA-990E6E7A9958}"/>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 xmlns:a16="http://schemas.microsoft.com/office/drawing/2014/main" id="{1B0DA54B-1442-4CCE-BC69-8B332139590F}"/>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 xmlns:a16="http://schemas.microsoft.com/office/drawing/2014/main" id="{F61B0A00-26E3-41EE-A4E1-2773194D6947}"/>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 xmlns:a16="http://schemas.microsoft.com/office/drawing/2014/main" id="{69FE26C8-7E51-4CF6-98ED-511811F6D5E1}"/>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 xmlns:a16="http://schemas.microsoft.com/office/drawing/2014/main" id="{B9F5E1C8-83D9-4A73-8764-E5376F541D46}"/>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 xmlns:a16="http://schemas.microsoft.com/office/drawing/2014/main" id="{2936107A-D08F-4965-9CFB-11AB94EBC7B4}"/>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 xmlns:a16="http://schemas.microsoft.com/office/drawing/2014/main" id="{89767C3A-0CA6-48C4-A200-F08187229EE5}"/>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 xmlns:a16="http://schemas.microsoft.com/office/drawing/2014/main" id="{E1C0E36F-6D54-4007-9C58-F605F32049AB}"/>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 xmlns:a16="http://schemas.microsoft.com/office/drawing/2014/main" id="{BBBF6A9A-F84D-4CB9-9ED4-414BDC38F098}"/>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 xmlns:a16="http://schemas.microsoft.com/office/drawing/2014/main" id="{606E35AB-D222-4EEC-8DAD-360218829924}"/>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 xmlns:a16="http://schemas.microsoft.com/office/drawing/2014/main" id="{40AD23D3-AA14-4537-81CD-5242845EDA25}"/>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9272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mp; Picture Large">
    <p:spTree>
      <p:nvGrpSpPr>
        <p:cNvPr id="1" name=""/>
        <p:cNvGrpSpPr/>
        <p:nvPr/>
      </p:nvGrpSpPr>
      <p:grpSpPr>
        <a:xfrm>
          <a:off x="0" y="0"/>
          <a:ext cx="0" cy="0"/>
          <a:chOff x="0" y="0"/>
          <a:chExt cx="0" cy="0"/>
        </a:xfrm>
      </p:grpSpPr>
      <p:sp>
        <p:nvSpPr>
          <p:cNvPr id="10" name="Rechteck 9">
            <a:extLst>
              <a:ext uri="{FF2B5EF4-FFF2-40B4-BE49-F238E27FC236}">
                <a16:creationId xmlns="" xmlns:a16="http://schemas.microsoft.com/office/drawing/2014/main"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a:extLst>
              <a:ext uri="{FF2B5EF4-FFF2-40B4-BE49-F238E27FC236}">
                <a16:creationId xmlns="" xmlns:a16="http://schemas.microsoft.com/office/drawing/2014/main"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 xmlns:a16="http://schemas.microsoft.com/office/drawing/2014/main" id="{CE4ED859-DE0E-4BD5-9C7F-E7F9D8D422B2}"/>
              </a:ext>
            </a:extLst>
          </p:cNvPr>
          <p:cNvSpPr>
            <a:spLocks noGrp="1"/>
          </p:cNvSpPr>
          <p:nvPr>
            <p:ph type="dt" sz="half" idx="10"/>
          </p:nvPr>
        </p:nvSpPr>
        <p:spPr bwMode="gray"/>
        <p:txBody>
          <a:bodyPr/>
          <a:lstStyle/>
          <a:p>
            <a:fld id="{46FF5D33-399C-473B-89F5-13F61CC03BCA}"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 xmlns:a16="http://schemas.microsoft.com/office/drawing/2014/main" id="{9460D03B-65CB-4B3E-A687-075FA08096DE}"/>
              </a:ext>
            </a:extLst>
          </p:cNvPr>
          <p:cNvSpPr>
            <a:spLocks noGrp="1"/>
          </p:cNvSpPr>
          <p:nvPr>
            <p:ph type="body" sz="quarter" idx="13"/>
          </p:nvPr>
        </p:nvSpPr>
        <p:spPr bwMode="gray">
          <a:xfrm>
            <a:off x="623888" y="1704975"/>
            <a:ext cx="2519362"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1" name="Bildplatzhalter 6">
            <a:extLst>
              <a:ext uri="{FF2B5EF4-FFF2-40B4-BE49-F238E27FC236}">
                <a16:creationId xmlns="" xmlns:a16="http://schemas.microsoft.com/office/drawing/2014/main" id="{49DDE646-94B9-4B91-92B6-8DA32453AB1E}"/>
              </a:ext>
            </a:extLst>
          </p:cNvPr>
          <p:cNvSpPr>
            <a:spLocks noGrp="1"/>
          </p:cNvSpPr>
          <p:nvPr>
            <p:ph type="pic" sz="quarter" idx="16"/>
          </p:nvPr>
        </p:nvSpPr>
        <p:spPr bwMode="gray">
          <a:xfrm>
            <a:off x="3432175" y="1704975"/>
            <a:ext cx="8135937" cy="424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grpSp>
        <p:nvGrpSpPr>
          <p:cNvPr id="12" name="Gruppieren 11">
            <a:extLst>
              <a:ext uri="{FF2B5EF4-FFF2-40B4-BE49-F238E27FC236}">
                <a16:creationId xmlns="" xmlns:a16="http://schemas.microsoft.com/office/drawing/2014/main" id="{89DD5354-442C-453A-A1DB-C8F43A9C9E27}"/>
              </a:ext>
            </a:extLst>
          </p:cNvPr>
          <p:cNvGrpSpPr/>
          <p:nvPr userDrawn="1"/>
        </p:nvGrpSpPr>
        <p:grpSpPr bwMode="gray">
          <a:xfrm>
            <a:off x="10690695" y="6237287"/>
            <a:ext cx="882180" cy="336800"/>
            <a:chOff x="10910717" y="6237312"/>
            <a:chExt cx="659777" cy="251891"/>
          </a:xfrm>
        </p:grpSpPr>
        <p:grpSp>
          <p:nvGrpSpPr>
            <p:cNvPr id="13" name="Gruppieren 12">
              <a:extLst>
                <a:ext uri="{FF2B5EF4-FFF2-40B4-BE49-F238E27FC236}">
                  <a16:creationId xmlns="" xmlns:a16="http://schemas.microsoft.com/office/drawing/2014/main" id="{AE2A5CB4-4DF9-4CAD-A837-E39A8296D0AE}"/>
                </a:ext>
              </a:extLst>
            </p:cNvPr>
            <p:cNvGrpSpPr/>
            <p:nvPr/>
          </p:nvGrpSpPr>
          <p:grpSpPr bwMode="gray">
            <a:xfrm>
              <a:off x="10910717" y="6237312"/>
              <a:ext cx="657286" cy="152567"/>
              <a:chOff x="3753394" y="2041103"/>
              <a:chExt cx="1634116" cy="379305"/>
            </a:xfrm>
          </p:grpSpPr>
          <p:sp>
            <p:nvSpPr>
              <p:cNvPr id="33" name="Freihandform: Form 32">
                <a:extLst>
                  <a:ext uri="{FF2B5EF4-FFF2-40B4-BE49-F238E27FC236}">
                    <a16:creationId xmlns="" xmlns:a16="http://schemas.microsoft.com/office/drawing/2014/main" id="{9EC0240D-F5FD-4EFE-91F1-8C3F7A4E5F45}"/>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 xmlns:a16="http://schemas.microsoft.com/office/drawing/2014/main" id="{EE971307-4EDA-47E9-84FA-71FA318F9DF1}"/>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 xmlns:a16="http://schemas.microsoft.com/office/drawing/2014/main" id="{FF3C1F29-3B41-4F90-B887-EA9FAA997113}"/>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 xmlns:a16="http://schemas.microsoft.com/office/drawing/2014/main" id="{AF6A10DE-A6D4-46D0-A947-EFE96F86643D}"/>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 xmlns:a16="http://schemas.microsoft.com/office/drawing/2014/main" id="{ACE84821-565A-42F7-A3D7-0DA17986AB6D}"/>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 xmlns:a16="http://schemas.microsoft.com/office/drawing/2014/main" id="{7BB36520-2FDA-48D9-BAFB-515714B50C8C}"/>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 xmlns:a16="http://schemas.microsoft.com/office/drawing/2014/main" id="{2B72463F-FF7E-4094-BDD9-82F81D6F3758}"/>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 xmlns:a16="http://schemas.microsoft.com/office/drawing/2014/main" id="{D1BE7F12-22D9-4418-86AA-CCD507F71C5F}"/>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 xmlns:a16="http://schemas.microsoft.com/office/drawing/2014/main" id="{4902933D-67FC-4C31-9EB5-C7CC4D6F9A6D}"/>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 xmlns:a16="http://schemas.microsoft.com/office/drawing/2014/main" id="{713BB3BA-14E3-4FC3-B739-653F82844BA9}"/>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5" name="Gruppieren 14">
              <a:extLst>
                <a:ext uri="{FF2B5EF4-FFF2-40B4-BE49-F238E27FC236}">
                  <a16:creationId xmlns="" xmlns:a16="http://schemas.microsoft.com/office/drawing/2014/main" id="{E6CD2EA6-547B-4A9F-9B5D-4C004E6A1CA6}"/>
                </a:ext>
              </a:extLst>
            </p:cNvPr>
            <p:cNvGrpSpPr/>
            <p:nvPr/>
          </p:nvGrpSpPr>
          <p:grpSpPr bwMode="gray">
            <a:xfrm>
              <a:off x="10910717" y="6433158"/>
              <a:ext cx="659777" cy="56045"/>
              <a:chOff x="3753394" y="2528007"/>
              <a:chExt cx="1640308" cy="139336"/>
            </a:xfrm>
            <a:solidFill>
              <a:schemeClr val="accent1"/>
            </a:solidFill>
          </p:grpSpPr>
          <p:sp>
            <p:nvSpPr>
              <p:cNvPr id="16" name="Freihandform: Form 15">
                <a:extLst>
                  <a:ext uri="{FF2B5EF4-FFF2-40B4-BE49-F238E27FC236}">
                    <a16:creationId xmlns="" xmlns:a16="http://schemas.microsoft.com/office/drawing/2014/main" id="{2EAEA09C-5506-4456-86F4-FE77766A0D3E}"/>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 xmlns:a16="http://schemas.microsoft.com/office/drawing/2014/main" id="{74E63B41-DEC3-4617-A52B-F908215DF2DB}"/>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 xmlns:a16="http://schemas.microsoft.com/office/drawing/2014/main" id="{45C9D4DD-42E1-4777-84C6-CDAD134771C6}"/>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 xmlns:a16="http://schemas.microsoft.com/office/drawing/2014/main" id="{7D5DF4D1-289C-4F5E-B422-229F3B953391}"/>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 xmlns:a16="http://schemas.microsoft.com/office/drawing/2014/main" id="{195E010C-3215-4AED-93E7-259F4B9DB2E2}"/>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 xmlns:a16="http://schemas.microsoft.com/office/drawing/2014/main" id="{4DAD110A-49AF-4E7E-ACD8-DEC437526A80}"/>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 xmlns:a16="http://schemas.microsoft.com/office/drawing/2014/main" id="{ACFE5383-61B9-4393-B2E1-955AB297A068}"/>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 xmlns:a16="http://schemas.microsoft.com/office/drawing/2014/main" id="{CFB770DC-122D-4BA6-BDBF-DC92FCC83601}"/>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 xmlns:a16="http://schemas.microsoft.com/office/drawing/2014/main" id="{EDD2A074-DA7A-4F10-8065-488B48CB0538}"/>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 xmlns:a16="http://schemas.microsoft.com/office/drawing/2014/main" id="{ADA755AA-EED9-42C3-9E74-D29FF49FDE79}"/>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 xmlns:a16="http://schemas.microsoft.com/office/drawing/2014/main" id="{8881CBEC-FB14-4DEF-BFDC-1886EEA3FE6B}"/>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 xmlns:a16="http://schemas.microsoft.com/office/drawing/2014/main" id="{11BE4301-CD44-45B2-8A88-0F5F367BA30C}"/>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 xmlns:a16="http://schemas.microsoft.com/office/drawing/2014/main" id="{B2437A3F-D8E2-4201-8E00-85813F2D9B42}"/>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 xmlns:a16="http://schemas.microsoft.com/office/drawing/2014/main" id="{BE0DAEE8-933B-43A9-83C6-AF26A79B259F}"/>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 xmlns:a16="http://schemas.microsoft.com/office/drawing/2014/main" id="{415FA139-786B-40EC-BD09-6098FF021112}"/>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 xmlns:a16="http://schemas.microsoft.com/office/drawing/2014/main" id="{7C93376F-61B4-4EE9-A007-FFAF3E10463E}"/>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 xmlns:a16="http://schemas.microsoft.com/office/drawing/2014/main" id="{6AF98C35-757D-409F-BC84-6462C8480276}"/>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47225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mp; Picture large 2">
    <p:spTree>
      <p:nvGrpSpPr>
        <p:cNvPr id="1" name=""/>
        <p:cNvGrpSpPr/>
        <p:nvPr/>
      </p:nvGrpSpPr>
      <p:grpSpPr>
        <a:xfrm>
          <a:off x="0" y="0"/>
          <a:ext cx="0" cy="0"/>
          <a:chOff x="0" y="0"/>
          <a:chExt cx="0" cy="0"/>
        </a:xfrm>
      </p:grpSpPr>
      <p:sp>
        <p:nvSpPr>
          <p:cNvPr id="10" name="Rechteck 9">
            <a:extLst>
              <a:ext uri="{FF2B5EF4-FFF2-40B4-BE49-F238E27FC236}">
                <a16:creationId xmlns="" xmlns:a16="http://schemas.microsoft.com/office/drawing/2014/main"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Bildplatzhalter 6">
            <a:extLst>
              <a:ext uri="{FF2B5EF4-FFF2-40B4-BE49-F238E27FC236}">
                <a16:creationId xmlns="" xmlns:a16="http://schemas.microsoft.com/office/drawing/2014/main" id="{4E208EB8-2C07-449B-8E90-7008CA1202A9}"/>
              </a:ext>
            </a:extLst>
          </p:cNvPr>
          <p:cNvSpPr>
            <a:spLocks noGrp="1"/>
          </p:cNvSpPr>
          <p:nvPr>
            <p:ph type="pic" sz="quarter" idx="16"/>
          </p:nvPr>
        </p:nvSpPr>
        <p:spPr bwMode="gray">
          <a:xfrm>
            <a:off x="6240463" y="0"/>
            <a:ext cx="5951537" cy="6858000"/>
          </a:xfrm>
          <a:pattFill prst="ltUpDiag">
            <a:fgClr>
              <a:schemeClr val="accent3"/>
            </a:fgClr>
            <a:bgClr>
              <a:schemeClr val="bg1"/>
            </a:bgClr>
          </a:pattFill>
          <a:effectLst>
            <a:outerShdw blurRad="431800" algn="ctr" rotWithShape="0">
              <a:srgbClr val="000000">
                <a:alpha val="40000"/>
              </a:srgbClr>
            </a:outerShdw>
          </a:effectLst>
        </p:spPr>
        <p:txBody>
          <a:bodyPr lIns="0" tIns="684000" anchor="ctr"/>
          <a:lstStyle>
            <a:lvl1pPr algn="ctr">
              <a:defRPr/>
            </a:lvl1pPr>
          </a:lstStyle>
          <a:p>
            <a:r>
              <a:rPr lang="it-IT" noProof="0"/>
              <a:t>Fare clic sull'icona per inserire un'immagine</a:t>
            </a:r>
            <a:endParaRPr lang="en-US" noProof="0"/>
          </a:p>
        </p:txBody>
      </p:sp>
      <p:sp>
        <p:nvSpPr>
          <p:cNvPr id="3" name="Datumsplatzhalter 2">
            <a:extLst>
              <a:ext uri="{FF2B5EF4-FFF2-40B4-BE49-F238E27FC236}">
                <a16:creationId xmlns="" xmlns:a16="http://schemas.microsoft.com/office/drawing/2014/main" id="{CE4ED859-DE0E-4BD5-9C7F-E7F9D8D422B2}"/>
              </a:ext>
            </a:extLst>
          </p:cNvPr>
          <p:cNvSpPr>
            <a:spLocks noGrp="1"/>
          </p:cNvSpPr>
          <p:nvPr>
            <p:ph type="dt" sz="half" idx="10"/>
          </p:nvPr>
        </p:nvSpPr>
        <p:spPr bwMode="gray"/>
        <p:txBody>
          <a:bodyPr/>
          <a:lstStyle/>
          <a:p>
            <a:fld id="{AE5CD83C-63B1-465C-B7C3-203C784101FE}"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 xmlns:a16="http://schemas.microsoft.com/office/drawing/2014/main" id="{9460D03B-65CB-4B3E-A687-075FA08096DE}"/>
              </a:ext>
            </a:extLst>
          </p:cNvPr>
          <p:cNvSpPr>
            <a:spLocks noGrp="1"/>
          </p:cNvSpPr>
          <p:nvPr>
            <p:ph type="body" sz="quarter" idx="13"/>
          </p:nvPr>
        </p:nvSpPr>
        <p:spPr bwMode="gray">
          <a:xfrm>
            <a:off x="623888" y="1704975"/>
            <a:ext cx="5327648"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9" name="SmartArt-Platzhalter 37">
            <a:extLst>
              <a:ext uri="{FF2B5EF4-FFF2-40B4-BE49-F238E27FC236}">
                <a16:creationId xmlns="" xmlns:a16="http://schemas.microsoft.com/office/drawing/2014/main" id="{D10296C9-1464-4927-B4B2-C49592938CF2}"/>
              </a:ext>
            </a:extLst>
          </p:cNvPr>
          <p:cNvSpPr>
            <a:spLocks noGrp="1"/>
          </p:cNvSpPr>
          <p:nvPr>
            <p:ph type="dgm" sz="quarter" idx="14"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
        <p:nvSpPr>
          <p:cNvPr id="7" name="Title 6">
            <a:extLst>
              <a:ext uri="{FF2B5EF4-FFF2-40B4-BE49-F238E27FC236}">
                <a16:creationId xmlns="" xmlns:a16="http://schemas.microsoft.com/office/drawing/2014/main" id="{522690E3-BE16-4668-899F-7E5246C195ED}"/>
              </a:ext>
            </a:extLst>
          </p:cNvPr>
          <p:cNvSpPr>
            <a:spLocks noGrp="1"/>
          </p:cNvSpPr>
          <p:nvPr>
            <p:ph type="title"/>
          </p:nvPr>
        </p:nvSpPr>
        <p:spPr bwMode="gray"/>
        <p:txBody>
          <a:bodyPr/>
          <a:lstStyle/>
          <a:p>
            <a:r>
              <a:rPr lang="it-IT"/>
              <a:t>Fare clic per modificare lo stile del titolo dello schema</a:t>
            </a:r>
            <a:endParaRPr lang="en-US"/>
          </a:p>
        </p:txBody>
      </p:sp>
    </p:spTree>
    <p:extLst>
      <p:ext uri="{BB962C8B-B14F-4D97-AF65-F5344CB8AC3E}">
        <p14:creationId xmlns:p14="http://schemas.microsoft.com/office/powerpoint/2010/main" val="383894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screen Picture with Slogan">
    <p:spTree>
      <p:nvGrpSpPr>
        <p:cNvPr id="1" name=""/>
        <p:cNvGrpSpPr/>
        <p:nvPr/>
      </p:nvGrpSpPr>
      <p:grpSpPr>
        <a:xfrm>
          <a:off x="0" y="0"/>
          <a:ext cx="0" cy="0"/>
          <a:chOff x="0" y="0"/>
          <a:chExt cx="0" cy="0"/>
        </a:xfrm>
      </p:grpSpPr>
      <p:sp>
        <p:nvSpPr>
          <p:cNvPr id="10" name="Rechteck 9">
            <a:extLst>
              <a:ext uri="{FF2B5EF4-FFF2-40B4-BE49-F238E27FC236}">
                <a16:creationId xmlns="" xmlns:a16="http://schemas.microsoft.com/office/drawing/2014/main"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 xmlns:a16="http://schemas.microsoft.com/office/drawing/2014/main" id="{3AF8301D-A06D-4765-8161-918154F33F8F}"/>
              </a:ext>
            </a:extLst>
          </p:cNvPr>
          <p:cNvSpPr/>
          <p:nvPr userDrawn="1"/>
        </p:nvSpPr>
        <p:spPr bwMode="gray">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14" name="Bildplatzhalter 6">
            <a:extLst>
              <a:ext uri="{FF2B5EF4-FFF2-40B4-BE49-F238E27FC236}">
                <a16:creationId xmlns="" xmlns:a16="http://schemas.microsoft.com/office/drawing/2014/main" id="{4E208EB8-2C07-449B-8E90-7008CA1202A9}"/>
              </a:ext>
            </a:extLst>
          </p:cNvPr>
          <p:cNvSpPr>
            <a:spLocks noGrp="1"/>
          </p:cNvSpPr>
          <p:nvPr>
            <p:ph type="pic" sz="quarter" idx="16"/>
          </p:nvPr>
        </p:nvSpPr>
        <p:spPr bwMode="gray">
          <a:xfrm>
            <a:off x="0" y="0"/>
            <a:ext cx="121920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3" name="Datumsplatzhalter 2">
            <a:extLst>
              <a:ext uri="{FF2B5EF4-FFF2-40B4-BE49-F238E27FC236}">
                <a16:creationId xmlns="" xmlns:a16="http://schemas.microsoft.com/office/drawing/2014/main" id="{CE4ED859-DE0E-4BD5-9C7F-E7F9D8D422B2}"/>
              </a:ext>
            </a:extLst>
          </p:cNvPr>
          <p:cNvSpPr>
            <a:spLocks noGrp="1"/>
          </p:cNvSpPr>
          <p:nvPr>
            <p:ph type="dt" sz="half" idx="10"/>
          </p:nvPr>
        </p:nvSpPr>
        <p:spPr bwMode="gray"/>
        <p:txBody>
          <a:bodyPr/>
          <a:lstStyle/>
          <a:p>
            <a:fld id="{7AC41D6D-F8C9-44F0-8BE8-B99AFB4FE416}"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9" name="SmartArt-Platzhalter 37">
            <a:extLst>
              <a:ext uri="{FF2B5EF4-FFF2-40B4-BE49-F238E27FC236}">
                <a16:creationId xmlns="" xmlns:a16="http://schemas.microsoft.com/office/drawing/2014/main" id="{D10296C9-1464-4927-B4B2-C49592938CF2}"/>
              </a:ext>
            </a:extLst>
          </p:cNvPr>
          <p:cNvSpPr>
            <a:spLocks noGrp="1"/>
          </p:cNvSpPr>
          <p:nvPr>
            <p:ph type="dgm" sz="quarter" idx="14" hasCustomPrompt="1"/>
          </p:nvPr>
        </p:nvSpPr>
        <p:spPr bwMode="gray">
          <a:xfrm>
            <a:off x="10694193" y="6237312"/>
            <a:ext cx="873919" cy="337319"/>
          </a:xfrm>
          <a:blipFill dpi="0" rotWithShape="1">
            <a:blip r:embed="rId4"/>
            <a:srcRect/>
            <a:stretch>
              <a:fillRect/>
            </a:stretch>
          </a:blipFill>
        </p:spPr>
        <p:txBody>
          <a:bodyPr>
            <a:normAutofit/>
          </a:bodyPr>
          <a:lstStyle>
            <a:lvl1pPr marL="0" indent="0">
              <a:buNone/>
              <a:defRPr sz="100">
                <a:noFill/>
              </a:defRPr>
            </a:lvl1pPr>
          </a:lstStyle>
          <a:p>
            <a:r>
              <a:rPr lang="en-US" noProof="0"/>
              <a:t> </a:t>
            </a:r>
          </a:p>
        </p:txBody>
      </p:sp>
      <p:sp>
        <p:nvSpPr>
          <p:cNvPr id="12" name="Titel 1">
            <a:extLst>
              <a:ext uri="{FF2B5EF4-FFF2-40B4-BE49-F238E27FC236}">
                <a16:creationId xmlns="" xmlns:a16="http://schemas.microsoft.com/office/drawing/2014/main" id="{56AC9C65-9A5C-4967-807C-FF8D1EFB1D1E}"/>
              </a:ext>
            </a:extLst>
          </p:cNvPr>
          <p:cNvSpPr>
            <a:spLocks noGrp="1"/>
          </p:cNvSpPr>
          <p:nvPr>
            <p:ph type="title"/>
          </p:nvPr>
        </p:nvSpPr>
        <p:spPr bwMode="gray">
          <a:xfrm>
            <a:off x="623887" y="2060575"/>
            <a:ext cx="10944225" cy="1188405"/>
          </a:xfrm>
        </p:spPr>
        <p:txBody>
          <a:bodyPr/>
          <a:lstStyle>
            <a:lvl1pPr algn="ctr">
              <a:defRPr/>
            </a:lvl1pPr>
          </a:lstStyle>
          <a:p>
            <a:r>
              <a:rPr lang="it-IT"/>
              <a:t>Fare clic per modificare lo stile del titolo dello schema</a:t>
            </a:r>
            <a:endParaRPr lang="de-DE" dirty="0"/>
          </a:p>
        </p:txBody>
      </p:sp>
    </p:spTree>
    <p:extLst>
      <p:ext uri="{BB962C8B-B14F-4D97-AF65-F5344CB8AC3E}">
        <p14:creationId xmlns:p14="http://schemas.microsoft.com/office/powerpoint/2010/main" val="2287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Rechteck 9">
            <a:extLst>
              <a:ext uri="{FF2B5EF4-FFF2-40B4-BE49-F238E27FC236}">
                <a16:creationId xmlns="" xmlns:a16="http://schemas.microsoft.com/office/drawing/2014/main"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 xmlns:a16="http://schemas.microsoft.com/office/drawing/2014/main" id="{3AF8301D-A06D-4765-8161-918154F33F8F}"/>
              </a:ext>
            </a:extLst>
          </p:cNvPr>
          <p:cNvSpPr/>
          <p:nvPr userDrawn="1"/>
        </p:nvSpPr>
        <p:spPr bwMode="gray">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14" name="Bildplatzhalter 6">
            <a:extLst>
              <a:ext uri="{FF2B5EF4-FFF2-40B4-BE49-F238E27FC236}">
                <a16:creationId xmlns="" xmlns:a16="http://schemas.microsoft.com/office/drawing/2014/main" id="{4E208EB8-2C07-449B-8E90-7008CA1202A9}"/>
              </a:ext>
            </a:extLst>
          </p:cNvPr>
          <p:cNvSpPr>
            <a:spLocks noGrp="1"/>
          </p:cNvSpPr>
          <p:nvPr>
            <p:ph type="pic" sz="quarter" idx="16"/>
          </p:nvPr>
        </p:nvSpPr>
        <p:spPr bwMode="gray">
          <a:xfrm>
            <a:off x="0" y="0"/>
            <a:ext cx="121920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3" name="Datumsplatzhalter 2">
            <a:extLst>
              <a:ext uri="{FF2B5EF4-FFF2-40B4-BE49-F238E27FC236}">
                <a16:creationId xmlns="" xmlns:a16="http://schemas.microsoft.com/office/drawing/2014/main" id="{CE4ED859-DE0E-4BD5-9C7F-E7F9D8D422B2}"/>
              </a:ext>
            </a:extLst>
          </p:cNvPr>
          <p:cNvSpPr>
            <a:spLocks noGrp="1"/>
          </p:cNvSpPr>
          <p:nvPr>
            <p:ph type="dt" sz="half" idx="10"/>
          </p:nvPr>
        </p:nvSpPr>
        <p:spPr bwMode="gray"/>
        <p:txBody>
          <a:bodyPr/>
          <a:lstStyle/>
          <a:p>
            <a:fld id="{B036EFD6-EC05-407C-9D4D-E7159EC9732C}"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9" name="SmartArt-Platzhalter 37">
            <a:extLst>
              <a:ext uri="{FF2B5EF4-FFF2-40B4-BE49-F238E27FC236}">
                <a16:creationId xmlns="" xmlns:a16="http://schemas.microsoft.com/office/drawing/2014/main" id="{D10296C9-1464-4927-B4B2-C49592938CF2}"/>
              </a:ext>
            </a:extLst>
          </p:cNvPr>
          <p:cNvSpPr>
            <a:spLocks noGrp="1"/>
          </p:cNvSpPr>
          <p:nvPr>
            <p:ph type="dgm" sz="quarter" idx="14" hasCustomPrompt="1"/>
          </p:nvPr>
        </p:nvSpPr>
        <p:spPr bwMode="gray">
          <a:xfrm>
            <a:off x="10694193" y="6237312"/>
            <a:ext cx="873919" cy="337319"/>
          </a:xfrm>
          <a:blipFill dpi="0" rotWithShape="1">
            <a:blip r:embed="rId4"/>
            <a:srcRect/>
            <a:stretch>
              <a:fillRect/>
            </a:stretch>
          </a:blipFill>
        </p:spPr>
        <p:txBody>
          <a:bodyPr>
            <a:normAutofit/>
          </a:bodyPr>
          <a:lstStyle>
            <a:lvl1pPr marL="0" indent="0">
              <a:buNone/>
              <a:defRPr sz="100">
                <a:noFill/>
              </a:defRPr>
            </a:lvl1pPr>
          </a:lstStyle>
          <a:p>
            <a:r>
              <a:rPr lang="en-US" noProof="0"/>
              <a:t> </a:t>
            </a:r>
          </a:p>
        </p:txBody>
      </p:sp>
      <p:sp>
        <p:nvSpPr>
          <p:cNvPr id="11" name="Textplatzhalter 99">
            <a:extLst>
              <a:ext uri="{FF2B5EF4-FFF2-40B4-BE49-F238E27FC236}">
                <a16:creationId xmlns="" xmlns:a16="http://schemas.microsoft.com/office/drawing/2014/main" id="{F6F46981-22CF-4F62-AE9E-1D4FD9EC2AA9}"/>
              </a:ext>
            </a:extLst>
          </p:cNvPr>
          <p:cNvSpPr>
            <a:spLocks noGrp="1"/>
          </p:cNvSpPr>
          <p:nvPr>
            <p:ph type="body" sz="quarter" idx="17" hasCustomPrompt="1"/>
          </p:nvPr>
        </p:nvSpPr>
        <p:spPr bwMode="gray">
          <a:xfrm>
            <a:off x="623888" y="3968749"/>
            <a:ext cx="3455987" cy="1980000"/>
          </a:xfrm>
          <a:solidFill>
            <a:schemeClr val="bg1"/>
          </a:solidFill>
          <a:effectLst/>
        </p:spPr>
        <p:txBody>
          <a:bodyPr lIns="288000" tIns="288000" rIns="288000" bIns="2880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Tree>
    <p:extLst>
      <p:ext uri="{BB962C8B-B14F-4D97-AF65-F5344CB8AC3E}">
        <p14:creationId xmlns:p14="http://schemas.microsoft.com/office/powerpoint/2010/main" val="5676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Fullcreen Picture">
    <p:spTree>
      <p:nvGrpSpPr>
        <p:cNvPr id="1" name=""/>
        <p:cNvGrpSpPr/>
        <p:nvPr/>
      </p:nvGrpSpPr>
      <p:grpSpPr>
        <a:xfrm>
          <a:off x="0" y="0"/>
          <a:ext cx="0" cy="0"/>
          <a:chOff x="0" y="0"/>
          <a:chExt cx="0" cy="0"/>
        </a:xfrm>
      </p:grpSpPr>
      <p:sp>
        <p:nvSpPr>
          <p:cNvPr id="10" name="Rechteck 9">
            <a:extLst>
              <a:ext uri="{FF2B5EF4-FFF2-40B4-BE49-F238E27FC236}">
                <a16:creationId xmlns="" xmlns:a16="http://schemas.microsoft.com/office/drawing/2014/main"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 xmlns:a16="http://schemas.microsoft.com/office/drawing/2014/main" id="{3AF8301D-A06D-4765-8161-918154F33F8F}"/>
              </a:ext>
            </a:extLst>
          </p:cNvPr>
          <p:cNvSpPr/>
          <p:nvPr userDrawn="1"/>
        </p:nvSpPr>
        <p:spPr bwMode="gray">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11" name="Bildplatzhalter 6">
            <a:extLst>
              <a:ext uri="{FF2B5EF4-FFF2-40B4-BE49-F238E27FC236}">
                <a16:creationId xmlns="" xmlns:a16="http://schemas.microsoft.com/office/drawing/2014/main" id="{DCD3B4AA-D79A-40FB-B270-F4969ADF76EC}"/>
              </a:ext>
            </a:extLst>
          </p:cNvPr>
          <p:cNvSpPr>
            <a:spLocks noGrp="1"/>
          </p:cNvSpPr>
          <p:nvPr>
            <p:ph type="pic" sz="quarter" idx="17"/>
          </p:nvPr>
        </p:nvSpPr>
        <p:spPr bwMode="gray">
          <a:xfrm>
            <a:off x="6096000" y="0"/>
            <a:ext cx="60960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14" name="Bildplatzhalter 6">
            <a:extLst>
              <a:ext uri="{FF2B5EF4-FFF2-40B4-BE49-F238E27FC236}">
                <a16:creationId xmlns="" xmlns:a16="http://schemas.microsoft.com/office/drawing/2014/main" id="{4E208EB8-2C07-449B-8E90-7008CA1202A9}"/>
              </a:ext>
            </a:extLst>
          </p:cNvPr>
          <p:cNvSpPr>
            <a:spLocks noGrp="1"/>
          </p:cNvSpPr>
          <p:nvPr>
            <p:ph type="pic" sz="quarter" idx="16"/>
          </p:nvPr>
        </p:nvSpPr>
        <p:spPr bwMode="gray">
          <a:xfrm>
            <a:off x="0" y="0"/>
            <a:ext cx="60960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3" name="Datumsplatzhalter 2">
            <a:extLst>
              <a:ext uri="{FF2B5EF4-FFF2-40B4-BE49-F238E27FC236}">
                <a16:creationId xmlns="" xmlns:a16="http://schemas.microsoft.com/office/drawing/2014/main" id="{CE4ED859-DE0E-4BD5-9C7F-E7F9D8D422B2}"/>
              </a:ext>
            </a:extLst>
          </p:cNvPr>
          <p:cNvSpPr>
            <a:spLocks noGrp="1"/>
          </p:cNvSpPr>
          <p:nvPr>
            <p:ph type="dt" sz="half" idx="10"/>
          </p:nvPr>
        </p:nvSpPr>
        <p:spPr bwMode="gray"/>
        <p:txBody>
          <a:bodyPr/>
          <a:lstStyle/>
          <a:p>
            <a:fld id="{86161822-31FD-4B3C-974A-7A4830629042}"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9" name="SmartArt-Platzhalter 37">
            <a:extLst>
              <a:ext uri="{FF2B5EF4-FFF2-40B4-BE49-F238E27FC236}">
                <a16:creationId xmlns="" xmlns:a16="http://schemas.microsoft.com/office/drawing/2014/main" id="{D10296C9-1464-4927-B4B2-C49592938CF2}"/>
              </a:ext>
            </a:extLst>
          </p:cNvPr>
          <p:cNvSpPr>
            <a:spLocks noGrp="1"/>
          </p:cNvSpPr>
          <p:nvPr>
            <p:ph type="dgm" sz="quarter" idx="14" hasCustomPrompt="1"/>
          </p:nvPr>
        </p:nvSpPr>
        <p:spPr bwMode="gray">
          <a:xfrm>
            <a:off x="10694193" y="6237312"/>
            <a:ext cx="873919" cy="337319"/>
          </a:xfrm>
          <a:blipFill dpi="0" rotWithShape="1">
            <a:blip r:embed="rId4"/>
            <a:srcRect/>
            <a:stretch>
              <a:fillRect/>
            </a:stretch>
          </a:blipFill>
        </p:spPr>
        <p:txBody>
          <a:bodyPr>
            <a:normAutofit/>
          </a:bodyPr>
          <a:lstStyle>
            <a:lvl1pPr marL="0" indent="0">
              <a:buNone/>
              <a:defRPr sz="100">
                <a:noFill/>
              </a:defRPr>
            </a:lvl1pPr>
          </a:lstStyle>
          <a:p>
            <a:r>
              <a:rPr lang="en-US" noProof="0"/>
              <a:t> </a:t>
            </a:r>
          </a:p>
        </p:txBody>
      </p:sp>
      <p:sp>
        <p:nvSpPr>
          <p:cNvPr id="12" name="Textplatzhalter 99">
            <a:extLst>
              <a:ext uri="{FF2B5EF4-FFF2-40B4-BE49-F238E27FC236}">
                <a16:creationId xmlns="" xmlns:a16="http://schemas.microsoft.com/office/drawing/2014/main" id="{8821302E-567C-416F-9C8E-935082A584AA}"/>
              </a:ext>
            </a:extLst>
          </p:cNvPr>
          <p:cNvSpPr>
            <a:spLocks noGrp="1"/>
          </p:cNvSpPr>
          <p:nvPr>
            <p:ph type="body" sz="quarter" idx="18" hasCustomPrompt="1"/>
          </p:nvPr>
        </p:nvSpPr>
        <p:spPr bwMode="gray">
          <a:xfrm>
            <a:off x="623888" y="3968749"/>
            <a:ext cx="3455987" cy="1980000"/>
          </a:xfrm>
          <a:solidFill>
            <a:schemeClr val="bg1"/>
          </a:solidFill>
          <a:effectLst/>
        </p:spPr>
        <p:txBody>
          <a:bodyPr lIns="288000" tIns="288000" rIns="288000" bIns="288000"/>
          <a:lstStyle>
            <a:lvl1pPr>
              <a:lnSpc>
                <a:spcPct val="110000"/>
              </a:lnSpc>
              <a:defRPr/>
            </a:lvl1pPr>
            <a:lvl2pPr>
              <a:lnSpc>
                <a:spcPct val="110000"/>
              </a:lnSpc>
              <a:defRPr/>
            </a:lvl2pPr>
            <a:lvl3pPr>
              <a:lnSpc>
                <a:spcPct val="110000"/>
              </a:lnSpc>
              <a:defRPr/>
            </a:lvl3pPr>
            <a:lvl4pPr>
              <a:lnSpc>
                <a:spcPct val="110000"/>
              </a:lnSpc>
              <a:defRPr/>
            </a:lvl4pPr>
            <a:lvl5pPr marL="0" indent="0">
              <a:lnSpc>
                <a:spcPct val="110000"/>
              </a:lnSpc>
              <a:buNone/>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Tree>
    <p:extLst>
      <p:ext uri="{BB962C8B-B14F-4D97-AF65-F5344CB8AC3E}">
        <p14:creationId xmlns:p14="http://schemas.microsoft.com/office/powerpoint/2010/main" val="350560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Rechteck 7">
            <a:extLst>
              <a:ext uri="{FF2B5EF4-FFF2-40B4-BE49-F238E27FC236}">
                <a16:creationId xmlns="" xmlns:a16="http://schemas.microsoft.com/office/drawing/2014/main" id="{3D9DD6FB-097B-4045-A51B-28FD939240D2}"/>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Medienplatzhalter 6">
            <a:extLst>
              <a:ext uri="{FF2B5EF4-FFF2-40B4-BE49-F238E27FC236}">
                <a16:creationId xmlns="" xmlns:a16="http://schemas.microsoft.com/office/drawing/2014/main" id="{070FE79D-1C41-4274-8723-1BC39C9030A0}"/>
              </a:ext>
            </a:extLst>
          </p:cNvPr>
          <p:cNvSpPr>
            <a:spLocks noGrp="1"/>
          </p:cNvSpPr>
          <p:nvPr>
            <p:ph type="media" sz="quarter" idx="13" hasCustomPrompt="1"/>
          </p:nvPr>
        </p:nvSpPr>
        <p:spPr bwMode="gray">
          <a:xfrm>
            <a:off x="0" y="0"/>
            <a:ext cx="12192000" cy="6858000"/>
          </a:xfrm>
          <a:pattFill prst="ltUpDiag">
            <a:fgClr>
              <a:schemeClr val="accent5"/>
            </a:fgClr>
            <a:bgClr>
              <a:schemeClr val="bg1"/>
            </a:bgClr>
          </a:pattFill>
        </p:spPr>
        <p:txBody>
          <a:bodyPr tIns="684000" anchor="ctr"/>
          <a:lstStyle>
            <a:lvl1pPr algn="ctr">
              <a:defRPr/>
            </a:lvl1pPr>
          </a:lstStyle>
          <a:p>
            <a:r>
              <a:rPr lang="en-US" noProof="0"/>
              <a:t>Video</a:t>
            </a:r>
          </a:p>
        </p:txBody>
      </p:sp>
      <p:sp>
        <p:nvSpPr>
          <p:cNvPr id="3" name="Datumsplatzhalter 2">
            <a:extLst>
              <a:ext uri="{FF2B5EF4-FFF2-40B4-BE49-F238E27FC236}">
                <a16:creationId xmlns="" xmlns:a16="http://schemas.microsoft.com/office/drawing/2014/main" id="{87EC1DE6-C1CC-4822-ABF6-F3B921106A6F}"/>
              </a:ext>
            </a:extLst>
          </p:cNvPr>
          <p:cNvSpPr>
            <a:spLocks noGrp="1"/>
          </p:cNvSpPr>
          <p:nvPr>
            <p:ph type="dt" sz="half" idx="10"/>
          </p:nvPr>
        </p:nvSpPr>
        <p:spPr bwMode="gray"/>
        <p:txBody>
          <a:bodyPr/>
          <a:lstStyle/>
          <a:p>
            <a:fld id="{343C107B-5CA0-4D2C-B4DF-C1198739B7FB}"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843A4C4B-78DD-4F41-8B27-5C6093B1F31B}"/>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DA57A70A-5D3B-4811-A7FF-ABE7A7110E20}"/>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9" name="SmartArt-Platzhalter 37">
            <a:extLst>
              <a:ext uri="{FF2B5EF4-FFF2-40B4-BE49-F238E27FC236}">
                <a16:creationId xmlns="" xmlns:a16="http://schemas.microsoft.com/office/drawing/2014/main" id="{69766F16-5258-4669-8C85-D3B7414FDD22}"/>
              </a:ext>
            </a:extLst>
          </p:cNvPr>
          <p:cNvSpPr>
            <a:spLocks noGrp="1"/>
          </p:cNvSpPr>
          <p:nvPr>
            <p:ph type="dgm" sz="quarter" idx="14"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
        <p:nvSpPr>
          <p:cNvPr id="2" name="Titel 1">
            <a:extLst>
              <a:ext uri="{FF2B5EF4-FFF2-40B4-BE49-F238E27FC236}">
                <a16:creationId xmlns="" xmlns:a16="http://schemas.microsoft.com/office/drawing/2014/main" id="{FE2E2CCD-A533-4671-8CC1-6045FBE65423}"/>
              </a:ext>
            </a:extLst>
          </p:cNvPr>
          <p:cNvSpPr>
            <a:spLocks noGrp="1"/>
          </p:cNvSpPr>
          <p:nvPr>
            <p:ph type="title"/>
          </p:nvPr>
        </p:nvSpPr>
        <p:spPr bwMode="gray">
          <a:xfrm>
            <a:off x="623887" y="2060575"/>
            <a:ext cx="10944225" cy="1188405"/>
          </a:xfrm>
        </p:spPr>
        <p:txBody>
          <a:bodyPr/>
          <a:lstStyle>
            <a:lvl1pPr algn="ctr">
              <a:defRPr/>
            </a:lvl1pPr>
          </a:lstStyle>
          <a:p>
            <a:r>
              <a:rPr lang="it-IT"/>
              <a:t>Fare clic per modificare lo stile del titolo dello schema</a:t>
            </a:r>
            <a:endParaRPr lang="de-DE" dirty="0"/>
          </a:p>
        </p:txBody>
      </p:sp>
    </p:spTree>
    <p:extLst>
      <p:ext uri="{BB962C8B-B14F-4D97-AF65-F5344CB8AC3E}">
        <p14:creationId xmlns:p14="http://schemas.microsoft.com/office/powerpoint/2010/main" val="238943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pic>
        <p:nvPicPr>
          <p:cNvPr id="54" name="Grafik 11">
            <a:extLst>
              <a:ext uri="{FF2B5EF4-FFF2-40B4-BE49-F238E27FC236}">
                <a16:creationId xmlns="" xmlns:a16="http://schemas.microsoft.com/office/drawing/2014/main" id="{61D47DC2-E0BA-4E53-BBDF-B4BA8F263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0" y="0"/>
            <a:ext cx="12192000" cy="6858000"/>
          </a:xfrm>
          <a:prstGeom prst="rect">
            <a:avLst/>
          </a:prstGeom>
        </p:spPr>
      </p:pic>
      <p:sp>
        <p:nvSpPr>
          <p:cNvPr id="11" name="Picture Placeholder 10">
            <a:extLst>
              <a:ext uri="{FF2B5EF4-FFF2-40B4-BE49-F238E27FC236}">
                <a16:creationId xmlns="" xmlns:a16="http://schemas.microsoft.com/office/drawing/2014/main" id="{3D0DC2A6-81B4-43CA-95F9-54FB54BB67FD}"/>
              </a:ext>
            </a:extLst>
          </p:cNvPr>
          <p:cNvSpPr>
            <a:spLocks noGrp="1"/>
          </p:cNvSpPr>
          <p:nvPr>
            <p:ph type="pic" sz="quarter" idx="13"/>
          </p:nvPr>
        </p:nvSpPr>
        <p:spPr bwMode="gray">
          <a:xfrm>
            <a:off x="0" y="0"/>
            <a:ext cx="12192000" cy="6858000"/>
          </a:xfrm>
          <a:pattFill prst="ltUpDiag">
            <a:fgClr>
              <a:schemeClr val="accent3"/>
            </a:fgClr>
            <a:bgClr>
              <a:schemeClr val="bg1"/>
            </a:bgClr>
          </a:pattFill>
        </p:spPr>
        <p:txBody>
          <a:bodyPr tIns="792000" anchor="ctr"/>
          <a:lstStyle>
            <a:lvl1pPr algn="ctr">
              <a:defRPr/>
            </a:lvl1pPr>
          </a:lstStyle>
          <a:p>
            <a:r>
              <a:rPr lang="it-IT"/>
              <a:t>Fare clic sull'icona per inserire un'immagine</a:t>
            </a:r>
            <a:endParaRPr lang="en-US"/>
          </a:p>
        </p:txBody>
      </p:sp>
      <p:pic>
        <p:nvPicPr>
          <p:cNvPr id="51" name="Band">
            <a:extLst>
              <a:ext uri="{FF2B5EF4-FFF2-40B4-BE49-F238E27FC236}">
                <a16:creationId xmlns="" xmlns:a16="http://schemas.microsoft.com/office/drawing/2014/main" id="{78C4C2E6-F501-4758-A403-73538F76568B}"/>
              </a:ext>
            </a:extLst>
          </p:cNvPr>
          <p:cNvPicPr>
            <a:picLocks noChangeAspect="1"/>
          </p:cNvPicPr>
          <p:nvPr userDrawn="1"/>
        </p:nvPicPr>
        <p:blipFill rotWithShape="1">
          <a:blip r:embed="rId3"/>
          <a:srcRect l="1165" r="1165" b="3460"/>
          <a:stretch/>
        </p:blipFill>
        <p:spPr bwMode="gray">
          <a:xfrm>
            <a:off x="-1" y="2442139"/>
            <a:ext cx="12192001" cy="4415863"/>
          </a:xfrm>
          <a:prstGeom prst="rect">
            <a:avLst/>
          </a:prstGeom>
        </p:spPr>
      </p:pic>
      <p:sp>
        <p:nvSpPr>
          <p:cNvPr id="4" name="Date Placeholder 3"/>
          <p:cNvSpPr>
            <a:spLocks noGrp="1"/>
          </p:cNvSpPr>
          <p:nvPr>
            <p:ph type="dt" sz="half" idx="10"/>
          </p:nvPr>
        </p:nvSpPr>
        <p:spPr bwMode="gray">
          <a:xfrm>
            <a:off x="10117545" y="6237313"/>
            <a:ext cx="1450568" cy="332191"/>
          </a:xfrm>
        </p:spPr>
        <p:txBody>
          <a:bodyPr/>
          <a:lstStyle>
            <a:lvl1pPr algn="r">
              <a:defRPr sz="1200">
                <a:solidFill>
                  <a:schemeClr val="tx1"/>
                </a:solidFill>
              </a:defRPr>
            </a:lvl1pPr>
          </a:lstStyle>
          <a:p>
            <a:fld id="{2A0B0FB1-1D16-4779-B2EC-3FEC63C520AB}" type="datetime1">
              <a:rPr lang="en-US" noProof="0" smtClean="0"/>
              <a:t>12/3/2018</a:t>
            </a:fld>
            <a:endParaRPr lang="en-US" noProof="0"/>
          </a:p>
        </p:txBody>
      </p:sp>
      <p:sp>
        <p:nvSpPr>
          <p:cNvPr id="5" name="Footer Placeholder 4"/>
          <p:cNvSpPr>
            <a:spLocks noGrp="1"/>
          </p:cNvSpPr>
          <p:nvPr>
            <p:ph type="ftr" sz="quarter" idx="11"/>
          </p:nvPr>
        </p:nvSpPr>
        <p:spPr bwMode="gray"/>
        <p:txBody>
          <a:bodyPr/>
          <a:lstStyle>
            <a:lvl1pPr>
              <a:defRPr>
                <a:noFill/>
              </a:defRPr>
            </a:lvl1p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lvl1pPr>
              <a:defRPr>
                <a:noFill/>
              </a:defRPr>
            </a:lvl1pPr>
          </a:lstStyle>
          <a:p>
            <a:fld id="{487D525E-1BC1-43AD-9496-0948D2608236}" type="slidenum">
              <a:rPr lang="en-US" noProof="0" smtClean="0"/>
              <a:pPr/>
              <a:t>‹#›</a:t>
            </a:fld>
            <a:endParaRPr lang="en-US" noProof="0"/>
          </a:p>
        </p:txBody>
      </p:sp>
      <p:sp>
        <p:nvSpPr>
          <p:cNvPr id="84" name="SmartArt-Platzhalter 37">
            <a:extLst>
              <a:ext uri="{FF2B5EF4-FFF2-40B4-BE49-F238E27FC236}">
                <a16:creationId xmlns="" xmlns:a16="http://schemas.microsoft.com/office/drawing/2014/main" id="{74B3AFB5-D0F6-46FC-9643-6352D7FE46DC}"/>
              </a:ext>
            </a:extLst>
          </p:cNvPr>
          <p:cNvSpPr>
            <a:spLocks noGrp="1"/>
          </p:cNvSpPr>
          <p:nvPr>
            <p:ph type="dgm" sz="quarter" idx="14" hasCustomPrompt="1"/>
          </p:nvPr>
        </p:nvSpPr>
        <p:spPr bwMode="gray">
          <a:xfrm>
            <a:off x="5238211" y="1278284"/>
            <a:ext cx="1712658" cy="653862"/>
          </a:xfrm>
          <a:blipFill dpi="0" rotWithShape="1">
            <a:blip r:embed="rId4"/>
            <a:srcRect/>
            <a:stretch>
              <a:fillRect/>
            </a:stretch>
          </a:blipFill>
        </p:spPr>
        <p:txBody>
          <a:bodyPr>
            <a:normAutofit/>
          </a:bodyPr>
          <a:lstStyle>
            <a:lvl1pPr marL="0" indent="0">
              <a:buNone/>
              <a:defRPr sz="100">
                <a:noFill/>
              </a:defRPr>
            </a:lvl1pPr>
          </a:lstStyle>
          <a:p>
            <a:r>
              <a:rPr lang="en-US" noProof="0"/>
              <a:t> </a:t>
            </a:r>
          </a:p>
        </p:txBody>
      </p:sp>
      <p:sp>
        <p:nvSpPr>
          <p:cNvPr id="12" name="Title 1">
            <a:extLst>
              <a:ext uri="{FF2B5EF4-FFF2-40B4-BE49-F238E27FC236}">
                <a16:creationId xmlns="" xmlns:a16="http://schemas.microsoft.com/office/drawing/2014/main" id="{A4039880-8CA3-4848-9FEA-B91C058661F7}"/>
              </a:ext>
            </a:extLst>
          </p:cNvPr>
          <p:cNvSpPr>
            <a:spLocks noGrp="1"/>
          </p:cNvSpPr>
          <p:nvPr>
            <p:ph type="ctrTitle" hasCustomPrompt="1"/>
          </p:nvPr>
        </p:nvSpPr>
        <p:spPr bwMode="gray">
          <a:xfrm>
            <a:off x="3143250" y="2067432"/>
            <a:ext cx="5905500" cy="785503"/>
          </a:xfrm>
        </p:spPr>
        <p:txBody>
          <a:bodyPr wrap="none" anchor="b"/>
          <a:lstStyle>
            <a:lvl1pPr algn="ctr">
              <a:defRPr sz="2800"/>
            </a:lvl1pPr>
            <a:lvl2pPr algn="ctr">
              <a:defRPr>
                <a:latin typeface="+mj-lt"/>
              </a:defRPr>
            </a:lvl2pPr>
            <a:lvl3pPr algn="ctr">
              <a:defRPr/>
            </a:lvl3pPr>
            <a:lvl4pPr algn="ctr">
              <a:defRPr>
                <a:latin typeface="+mj-lt"/>
              </a:defRPr>
            </a:lvl4pPr>
            <a:lvl5pPr algn="ctr">
              <a:defRPr/>
            </a:lvl5pPr>
            <a:lvl6pPr algn="ctr">
              <a:defRPr/>
            </a:lvl6pPr>
            <a:lvl7pPr algn="ctr">
              <a:defRPr/>
            </a:lvl7pPr>
            <a:lvl8pPr algn="ctr">
              <a:defRPr/>
            </a:lvl8pPr>
            <a:lvl9pPr algn="ctr">
              <a:defRPr/>
            </a:lvl9pPr>
          </a:lstStyle>
          <a:p>
            <a:pPr lvl="0"/>
            <a:r>
              <a:rPr lang="en-US" noProof="0" dirty="0"/>
              <a:t>Title</a:t>
            </a:r>
          </a:p>
        </p:txBody>
      </p:sp>
      <p:sp>
        <p:nvSpPr>
          <p:cNvPr id="13" name="Subtitle 2">
            <a:extLst>
              <a:ext uri="{FF2B5EF4-FFF2-40B4-BE49-F238E27FC236}">
                <a16:creationId xmlns="" xmlns:a16="http://schemas.microsoft.com/office/drawing/2014/main" id="{317F1678-A2FE-43F2-B64B-D366F2518D9B}"/>
              </a:ext>
            </a:extLst>
          </p:cNvPr>
          <p:cNvSpPr>
            <a:spLocks noGrp="1"/>
          </p:cNvSpPr>
          <p:nvPr>
            <p:ph type="subTitle" idx="1" hasCustomPrompt="1"/>
          </p:nvPr>
        </p:nvSpPr>
        <p:spPr bwMode="gray">
          <a:xfrm>
            <a:off x="3143250" y="2852935"/>
            <a:ext cx="5905500" cy="1007865"/>
          </a:xfrm>
        </p:spPr>
        <p:txBody>
          <a:bodyPr tIns="288000"/>
          <a:lstStyle>
            <a:lvl1pPr marL="0" indent="0" algn="ctr">
              <a:spcBef>
                <a:spcPts val="300"/>
              </a:spcBef>
              <a:spcAft>
                <a:spcPts val="300"/>
              </a:spcAft>
              <a:buNone/>
              <a:defRPr sz="1600"/>
            </a:lvl1pPr>
            <a:lvl2pPr marL="0" indent="0" algn="ctr">
              <a:buNone/>
              <a:defRPr sz="1600"/>
            </a:lvl2pPr>
            <a:lvl3pPr marL="0" indent="0" algn="ctr">
              <a:buNone/>
              <a:defRPr sz="1600"/>
            </a:lvl3pPr>
            <a:lvl4pPr marL="0" indent="0" algn="ctr">
              <a:buNone/>
              <a:defRPr sz="1600"/>
            </a:lvl4pPr>
            <a:lvl5pPr marL="0" indent="0" algn="ctr">
              <a:buNone/>
              <a:tabLst/>
              <a:defRPr sz="1600"/>
            </a:lvl5pPr>
            <a:lvl6pPr marL="0" indent="0" algn="ctr">
              <a:buNone/>
              <a:defRPr sz="1600"/>
            </a:lvl6pPr>
            <a:lvl7pPr marL="0" indent="0" algn="ctr">
              <a:buNone/>
              <a:defRPr sz="1600"/>
            </a:lvl7pPr>
            <a:lvl8pPr marL="0" indent="0" algn="ctr">
              <a:buNone/>
              <a:defRPr sz="1600">
                <a:solidFill>
                  <a:schemeClr val="tx1"/>
                </a:solidFill>
              </a:defRPr>
            </a:lvl8pPr>
            <a:lvl9pPr marL="0" indent="0" algn="ctr">
              <a:buNone/>
              <a:defRPr sz="1600"/>
            </a:lvl9pPr>
          </a:lstStyle>
          <a:p>
            <a:pPr lvl="0"/>
            <a:r>
              <a:rPr lang="en-US" noProof="0" dirty="0"/>
              <a:t>Speaker Name</a:t>
            </a:r>
          </a:p>
        </p:txBody>
      </p:sp>
    </p:spTree>
    <p:extLst>
      <p:ext uri="{BB962C8B-B14F-4D97-AF65-F5344CB8AC3E}">
        <p14:creationId xmlns:p14="http://schemas.microsoft.com/office/powerpoint/2010/main" val="157419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Rechteck 5">
            <a:extLst>
              <a:ext uri="{FF2B5EF4-FFF2-40B4-BE49-F238E27FC236}">
                <a16:creationId xmlns="" xmlns:a16="http://schemas.microsoft.com/office/drawing/2014/main" id="{675DDAAD-A764-4B96-999D-9CFBD10770B9}"/>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umsplatzhalter 2">
            <a:extLst>
              <a:ext uri="{FF2B5EF4-FFF2-40B4-BE49-F238E27FC236}">
                <a16:creationId xmlns="" xmlns:a16="http://schemas.microsoft.com/office/drawing/2014/main" id="{C80AFE03-DB35-4216-A870-AE6C29AD2903}"/>
              </a:ext>
            </a:extLst>
          </p:cNvPr>
          <p:cNvSpPr>
            <a:spLocks noGrp="1"/>
          </p:cNvSpPr>
          <p:nvPr>
            <p:ph type="dt" sz="half" idx="10"/>
          </p:nvPr>
        </p:nvSpPr>
        <p:spPr bwMode="gray"/>
        <p:txBody>
          <a:bodyPr/>
          <a:lstStyle/>
          <a:p>
            <a:fld id="{79BFC0F4-41D6-4178-AACE-FC5B27F75330}"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AD4FDE59-5DCB-47AE-AE07-6E3777495D1E}"/>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9B610AA4-2DF0-4F8E-B480-769FA6849727}"/>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grpSp>
        <p:nvGrpSpPr>
          <p:cNvPr id="9" name="Gruppieren 8">
            <a:extLst>
              <a:ext uri="{FF2B5EF4-FFF2-40B4-BE49-F238E27FC236}">
                <a16:creationId xmlns="" xmlns:a16="http://schemas.microsoft.com/office/drawing/2014/main" id="{BF7A077C-F049-4F36-8176-FCF6D2125809}"/>
              </a:ext>
            </a:extLst>
          </p:cNvPr>
          <p:cNvGrpSpPr/>
          <p:nvPr userDrawn="1"/>
        </p:nvGrpSpPr>
        <p:grpSpPr bwMode="gray">
          <a:xfrm>
            <a:off x="10690695" y="6237287"/>
            <a:ext cx="882180" cy="336800"/>
            <a:chOff x="10910717" y="6237312"/>
            <a:chExt cx="659777" cy="251891"/>
          </a:xfrm>
        </p:grpSpPr>
        <p:grpSp>
          <p:nvGrpSpPr>
            <p:cNvPr id="10" name="Gruppieren 9">
              <a:extLst>
                <a:ext uri="{FF2B5EF4-FFF2-40B4-BE49-F238E27FC236}">
                  <a16:creationId xmlns="" xmlns:a16="http://schemas.microsoft.com/office/drawing/2014/main" id="{C63A771A-8AE4-4DA7-A560-0F68FE210C2B}"/>
                </a:ext>
              </a:extLst>
            </p:cNvPr>
            <p:cNvGrpSpPr/>
            <p:nvPr/>
          </p:nvGrpSpPr>
          <p:grpSpPr bwMode="gray">
            <a:xfrm>
              <a:off x="10910717" y="6237312"/>
              <a:ext cx="657286" cy="152567"/>
              <a:chOff x="3753394" y="2041103"/>
              <a:chExt cx="1634116" cy="379305"/>
            </a:xfrm>
          </p:grpSpPr>
          <p:sp>
            <p:nvSpPr>
              <p:cNvPr id="29" name="Freihandform: Form 28">
                <a:extLst>
                  <a:ext uri="{FF2B5EF4-FFF2-40B4-BE49-F238E27FC236}">
                    <a16:creationId xmlns="" xmlns:a16="http://schemas.microsoft.com/office/drawing/2014/main" id="{7C582A40-1C39-4C30-B3F8-9E51031A5F48}"/>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0" name="Freihandform: Form 29">
                <a:extLst>
                  <a:ext uri="{FF2B5EF4-FFF2-40B4-BE49-F238E27FC236}">
                    <a16:creationId xmlns="" xmlns:a16="http://schemas.microsoft.com/office/drawing/2014/main" id="{77412E04-A08B-4756-A8C6-E69668EF1486}"/>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1" name="Freihandform: Form 30">
                <a:extLst>
                  <a:ext uri="{FF2B5EF4-FFF2-40B4-BE49-F238E27FC236}">
                    <a16:creationId xmlns="" xmlns:a16="http://schemas.microsoft.com/office/drawing/2014/main" id="{823FEC07-F957-49F9-96E7-EFE43846C4E2}"/>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2" name="Freihandform: Form 31">
                <a:extLst>
                  <a:ext uri="{FF2B5EF4-FFF2-40B4-BE49-F238E27FC236}">
                    <a16:creationId xmlns="" xmlns:a16="http://schemas.microsoft.com/office/drawing/2014/main" id="{C8267B26-5214-4735-AECC-2604D6B604BB}"/>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3" name="Freihandform: Form 32">
                <a:extLst>
                  <a:ext uri="{FF2B5EF4-FFF2-40B4-BE49-F238E27FC236}">
                    <a16:creationId xmlns="" xmlns:a16="http://schemas.microsoft.com/office/drawing/2014/main" id="{A734F0DD-36FE-470A-9494-DE60DE589761}"/>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 xmlns:a16="http://schemas.microsoft.com/office/drawing/2014/main" id="{E4BE768C-7422-4F53-8C00-1F7880FCE80E}"/>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 xmlns:a16="http://schemas.microsoft.com/office/drawing/2014/main" id="{384FD4D6-F91F-4585-8BA8-8FA9E7B7530F}"/>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 xmlns:a16="http://schemas.microsoft.com/office/drawing/2014/main" id="{11FC8573-596F-498A-A4DB-91CE332D7AA4}"/>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 xmlns:a16="http://schemas.microsoft.com/office/drawing/2014/main" id="{B88CF3E2-43C7-4757-A015-AA2E22EFBAC7}"/>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 xmlns:a16="http://schemas.microsoft.com/office/drawing/2014/main" id="{B18C92C6-04E0-4716-A62E-334195E67BCD}"/>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1" name="Gruppieren 10">
              <a:extLst>
                <a:ext uri="{FF2B5EF4-FFF2-40B4-BE49-F238E27FC236}">
                  <a16:creationId xmlns="" xmlns:a16="http://schemas.microsoft.com/office/drawing/2014/main" id="{5F8559B9-95FF-4D39-9B22-06B9DEBFC406}"/>
                </a:ext>
              </a:extLst>
            </p:cNvPr>
            <p:cNvGrpSpPr/>
            <p:nvPr/>
          </p:nvGrpSpPr>
          <p:grpSpPr bwMode="gray">
            <a:xfrm>
              <a:off x="10910717" y="6433158"/>
              <a:ext cx="659777" cy="56045"/>
              <a:chOff x="3753394" y="2528007"/>
              <a:chExt cx="1640308" cy="139336"/>
            </a:xfrm>
            <a:solidFill>
              <a:schemeClr val="accent1"/>
            </a:solidFill>
          </p:grpSpPr>
          <p:sp>
            <p:nvSpPr>
              <p:cNvPr id="12" name="Freihandform: Form 11">
                <a:extLst>
                  <a:ext uri="{FF2B5EF4-FFF2-40B4-BE49-F238E27FC236}">
                    <a16:creationId xmlns="" xmlns:a16="http://schemas.microsoft.com/office/drawing/2014/main" id="{C3CC7717-0B4C-4584-A632-1E0330F35F81}"/>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3" name="Freihandform: Form 12">
                <a:extLst>
                  <a:ext uri="{FF2B5EF4-FFF2-40B4-BE49-F238E27FC236}">
                    <a16:creationId xmlns="" xmlns:a16="http://schemas.microsoft.com/office/drawing/2014/main" id="{B2276EBF-61C5-4D36-9568-134CF6E23A67}"/>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4" name="Freihandform: Form 13">
                <a:extLst>
                  <a:ext uri="{FF2B5EF4-FFF2-40B4-BE49-F238E27FC236}">
                    <a16:creationId xmlns="" xmlns:a16="http://schemas.microsoft.com/office/drawing/2014/main" id="{D565326D-C17D-4C06-9614-C7F60C50FED2}"/>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5" name="Freihandform: Form 14">
                <a:extLst>
                  <a:ext uri="{FF2B5EF4-FFF2-40B4-BE49-F238E27FC236}">
                    <a16:creationId xmlns="" xmlns:a16="http://schemas.microsoft.com/office/drawing/2014/main" id="{C4055D72-4AC9-4CD4-8A23-C4CEE1ED95DF}"/>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16" name="Freihandform: Form 15">
                <a:extLst>
                  <a:ext uri="{FF2B5EF4-FFF2-40B4-BE49-F238E27FC236}">
                    <a16:creationId xmlns="" xmlns:a16="http://schemas.microsoft.com/office/drawing/2014/main" id="{F96283C7-C24C-49D8-8985-23FB6EAACB16}"/>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 xmlns:a16="http://schemas.microsoft.com/office/drawing/2014/main" id="{83BEF07F-F349-45D9-A5E7-1E5AB690FC45}"/>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 xmlns:a16="http://schemas.microsoft.com/office/drawing/2014/main" id="{9E87501A-B111-413A-8C11-BAE165CC298F}"/>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 xmlns:a16="http://schemas.microsoft.com/office/drawing/2014/main" id="{F2F20FDA-1CAB-4FCF-9A91-14437C9B74EC}"/>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 xmlns:a16="http://schemas.microsoft.com/office/drawing/2014/main" id="{476EB683-22AA-48E0-A21A-5877F55D27B8}"/>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 xmlns:a16="http://schemas.microsoft.com/office/drawing/2014/main" id="{5C84A46B-1A4A-4948-B88D-B33026EEA575}"/>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 xmlns:a16="http://schemas.microsoft.com/office/drawing/2014/main" id="{E450F4C8-11BB-438A-B282-8C033FB2E770}"/>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 xmlns:a16="http://schemas.microsoft.com/office/drawing/2014/main" id="{AE943777-33DE-4D72-8471-10F5AED6B869}"/>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 xmlns:a16="http://schemas.microsoft.com/office/drawing/2014/main" id="{43944908-2BA6-480D-985F-F42BE4587648}"/>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 xmlns:a16="http://schemas.microsoft.com/office/drawing/2014/main" id="{CFCD9939-B3BF-40F7-A5C0-FB9922717E57}"/>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 xmlns:a16="http://schemas.microsoft.com/office/drawing/2014/main" id="{0B79260B-701A-43E6-B6C3-214D3C7EA3E8}"/>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 xmlns:a16="http://schemas.microsoft.com/office/drawing/2014/main" id="{AD72C628-36DE-42A0-81E4-4C03BAB2DF38}"/>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 xmlns:a16="http://schemas.microsoft.com/office/drawing/2014/main" id="{86775850-E6E0-4E7F-AFD9-A92C355ADA2A}"/>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
        <p:nvSpPr>
          <p:cNvPr id="39" name="Title 38">
            <a:extLst>
              <a:ext uri="{FF2B5EF4-FFF2-40B4-BE49-F238E27FC236}">
                <a16:creationId xmlns="" xmlns:a16="http://schemas.microsoft.com/office/drawing/2014/main" id="{C7780E30-EDF3-4795-9D33-6C59C48B8A0E}"/>
              </a:ext>
            </a:extLst>
          </p:cNvPr>
          <p:cNvSpPr>
            <a:spLocks noGrp="1"/>
          </p:cNvSpPr>
          <p:nvPr>
            <p:ph type="title"/>
          </p:nvPr>
        </p:nvSpPr>
        <p:spPr bwMode="gray"/>
        <p:txBody>
          <a:bodyPr/>
          <a:lstStyle/>
          <a:p>
            <a:r>
              <a:rPr lang="it-IT"/>
              <a:t>Fare clic per modificare lo stile del titolo dello schema</a:t>
            </a:r>
            <a:endParaRPr lang="en-US"/>
          </a:p>
        </p:txBody>
      </p:sp>
    </p:spTree>
    <p:extLst>
      <p:ext uri="{BB962C8B-B14F-4D97-AF65-F5344CB8AC3E}">
        <p14:creationId xmlns:p14="http://schemas.microsoft.com/office/powerpoint/2010/main" val="73682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echteck 5">
            <a:extLst>
              <a:ext uri="{FF2B5EF4-FFF2-40B4-BE49-F238E27FC236}">
                <a16:creationId xmlns="" xmlns:a16="http://schemas.microsoft.com/office/drawing/2014/main" id="{675DDAAD-A764-4B96-999D-9CFBD10770B9}"/>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Rechteck 6">
            <a:extLst>
              <a:ext uri="{FF2B5EF4-FFF2-40B4-BE49-F238E27FC236}">
                <a16:creationId xmlns="" xmlns:a16="http://schemas.microsoft.com/office/drawing/2014/main" id="{C32CE3CD-56D5-45B4-9FFA-86E29BDC5625}"/>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2" name="Titel 1">
            <a:extLst>
              <a:ext uri="{FF2B5EF4-FFF2-40B4-BE49-F238E27FC236}">
                <a16:creationId xmlns="" xmlns:a16="http://schemas.microsoft.com/office/drawing/2014/main" id="{8DFE22F2-109D-4AD6-AA06-390E892F5E13}"/>
              </a:ext>
            </a:extLst>
          </p:cNvPr>
          <p:cNvSpPr>
            <a:spLocks noGrp="1"/>
          </p:cNvSpPr>
          <p:nvPr>
            <p:ph type="title"/>
          </p:nvPr>
        </p:nvSpPr>
        <p:spPr bwMode="gray">
          <a:xfrm>
            <a:off x="3143250" y="2348880"/>
            <a:ext cx="4968875" cy="3167889"/>
          </a:xfrm>
          <a:blipFill dpi="0" rotWithShape="1">
            <a:blip r:embed="rId4"/>
            <a:srcRect/>
            <a:tile tx="-723900" ty="-596900" sx="100000" sy="100000" flip="none" algn="tl"/>
          </a:blipFill>
        </p:spPr>
        <p:txBody>
          <a:bodyPr lIns="504000" tIns="216000" rIns="0" anchor="t"/>
          <a:lstStyle>
            <a:lvl1pPr>
              <a:lnSpc>
                <a:spcPct val="110000"/>
              </a:lnSpc>
              <a:defRPr/>
            </a:lvl1pPr>
          </a:lstStyle>
          <a:p>
            <a:pPr lvl="0"/>
            <a:r>
              <a:rPr lang="it-IT" noProof="0"/>
              <a:t>Fare clic per modificare lo stile del titolo dello schema</a:t>
            </a:r>
            <a:endParaRPr lang="en-US" noProof="0" dirty="0"/>
          </a:p>
        </p:txBody>
      </p:sp>
      <p:sp>
        <p:nvSpPr>
          <p:cNvPr id="3" name="Datumsplatzhalter 2">
            <a:extLst>
              <a:ext uri="{FF2B5EF4-FFF2-40B4-BE49-F238E27FC236}">
                <a16:creationId xmlns="" xmlns:a16="http://schemas.microsoft.com/office/drawing/2014/main" id="{C80AFE03-DB35-4216-A870-AE6C29AD2903}"/>
              </a:ext>
            </a:extLst>
          </p:cNvPr>
          <p:cNvSpPr>
            <a:spLocks noGrp="1"/>
          </p:cNvSpPr>
          <p:nvPr>
            <p:ph type="dt" sz="half" idx="10"/>
          </p:nvPr>
        </p:nvSpPr>
        <p:spPr bwMode="gray"/>
        <p:txBody>
          <a:bodyPr/>
          <a:lstStyle/>
          <a:p>
            <a:fld id="{3F1BCBBC-0D9F-44B2-AC30-29619B4151B4}"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AD4FDE59-5DCB-47AE-AE07-6E3777495D1E}"/>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9B610AA4-2DF0-4F8E-B480-769FA6849727}"/>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grpSp>
        <p:nvGrpSpPr>
          <p:cNvPr id="9" name="Gruppieren 8">
            <a:extLst>
              <a:ext uri="{FF2B5EF4-FFF2-40B4-BE49-F238E27FC236}">
                <a16:creationId xmlns="" xmlns:a16="http://schemas.microsoft.com/office/drawing/2014/main" id="{6F977EBB-EF5B-4C51-93B9-12C44BFE557F}"/>
              </a:ext>
            </a:extLst>
          </p:cNvPr>
          <p:cNvGrpSpPr/>
          <p:nvPr userDrawn="1"/>
        </p:nvGrpSpPr>
        <p:grpSpPr bwMode="gray">
          <a:xfrm>
            <a:off x="10690695" y="6237287"/>
            <a:ext cx="882180" cy="336800"/>
            <a:chOff x="10910717" y="6237312"/>
            <a:chExt cx="659777" cy="251891"/>
          </a:xfrm>
        </p:grpSpPr>
        <p:grpSp>
          <p:nvGrpSpPr>
            <p:cNvPr id="10" name="Gruppieren 9">
              <a:extLst>
                <a:ext uri="{FF2B5EF4-FFF2-40B4-BE49-F238E27FC236}">
                  <a16:creationId xmlns="" xmlns:a16="http://schemas.microsoft.com/office/drawing/2014/main" id="{E865AAAD-83D9-48A5-B5C1-D1ACB9D01657}"/>
                </a:ext>
              </a:extLst>
            </p:cNvPr>
            <p:cNvGrpSpPr/>
            <p:nvPr/>
          </p:nvGrpSpPr>
          <p:grpSpPr bwMode="gray">
            <a:xfrm>
              <a:off x="10910717" y="6237312"/>
              <a:ext cx="657286" cy="152567"/>
              <a:chOff x="3753394" y="2041103"/>
              <a:chExt cx="1634116" cy="379305"/>
            </a:xfrm>
          </p:grpSpPr>
          <p:sp>
            <p:nvSpPr>
              <p:cNvPr id="29" name="Freihandform: Form 28">
                <a:extLst>
                  <a:ext uri="{FF2B5EF4-FFF2-40B4-BE49-F238E27FC236}">
                    <a16:creationId xmlns="" xmlns:a16="http://schemas.microsoft.com/office/drawing/2014/main" id="{DC06AFC1-A64F-44B3-BF2B-125C81038995}"/>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0" name="Freihandform: Form 29">
                <a:extLst>
                  <a:ext uri="{FF2B5EF4-FFF2-40B4-BE49-F238E27FC236}">
                    <a16:creationId xmlns="" xmlns:a16="http://schemas.microsoft.com/office/drawing/2014/main" id="{FE9A38F7-C7E7-4DE9-9E8F-BDA6E78C8E4E}"/>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1" name="Freihandform: Form 30">
                <a:extLst>
                  <a:ext uri="{FF2B5EF4-FFF2-40B4-BE49-F238E27FC236}">
                    <a16:creationId xmlns="" xmlns:a16="http://schemas.microsoft.com/office/drawing/2014/main" id="{BC5AEC47-5C3D-4109-8B95-736173022CB1}"/>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2" name="Freihandform: Form 31">
                <a:extLst>
                  <a:ext uri="{FF2B5EF4-FFF2-40B4-BE49-F238E27FC236}">
                    <a16:creationId xmlns="" xmlns:a16="http://schemas.microsoft.com/office/drawing/2014/main" id="{2B211430-40C4-498B-AB63-39CBFC8A11C7}"/>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3" name="Freihandform: Form 32">
                <a:extLst>
                  <a:ext uri="{FF2B5EF4-FFF2-40B4-BE49-F238E27FC236}">
                    <a16:creationId xmlns="" xmlns:a16="http://schemas.microsoft.com/office/drawing/2014/main" id="{E0B8255A-F979-4C63-BCFD-8A7EF3C7F071}"/>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 xmlns:a16="http://schemas.microsoft.com/office/drawing/2014/main" id="{EDF41CA4-5B6B-42DF-8A6B-D017256A7D88}"/>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 xmlns:a16="http://schemas.microsoft.com/office/drawing/2014/main" id="{1B6E017C-C1C7-4D16-9F1C-29BFCF70716E}"/>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 xmlns:a16="http://schemas.microsoft.com/office/drawing/2014/main" id="{FDF75D5B-3CF4-46CB-ACAC-EE8AB57622B4}"/>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 xmlns:a16="http://schemas.microsoft.com/office/drawing/2014/main" id="{31D50916-70C0-4FB2-BE6B-C1B162D319ED}"/>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 xmlns:a16="http://schemas.microsoft.com/office/drawing/2014/main" id="{55D85849-609E-41A0-B216-2348BD1A506C}"/>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1" name="Gruppieren 10">
              <a:extLst>
                <a:ext uri="{FF2B5EF4-FFF2-40B4-BE49-F238E27FC236}">
                  <a16:creationId xmlns="" xmlns:a16="http://schemas.microsoft.com/office/drawing/2014/main" id="{F7F9F0B4-01DA-48AF-B58C-C8E245A6BD99}"/>
                </a:ext>
              </a:extLst>
            </p:cNvPr>
            <p:cNvGrpSpPr/>
            <p:nvPr/>
          </p:nvGrpSpPr>
          <p:grpSpPr bwMode="gray">
            <a:xfrm>
              <a:off x="10910717" y="6433158"/>
              <a:ext cx="659777" cy="56045"/>
              <a:chOff x="3753394" y="2528007"/>
              <a:chExt cx="1640308" cy="139336"/>
            </a:xfrm>
            <a:solidFill>
              <a:schemeClr val="accent1"/>
            </a:solidFill>
          </p:grpSpPr>
          <p:sp>
            <p:nvSpPr>
              <p:cNvPr id="12" name="Freihandform: Form 11">
                <a:extLst>
                  <a:ext uri="{FF2B5EF4-FFF2-40B4-BE49-F238E27FC236}">
                    <a16:creationId xmlns="" xmlns:a16="http://schemas.microsoft.com/office/drawing/2014/main" id="{E36E9326-823D-46EE-8284-0A4CD2A8D4C6}"/>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3" name="Freihandform: Form 12">
                <a:extLst>
                  <a:ext uri="{FF2B5EF4-FFF2-40B4-BE49-F238E27FC236}">
                    <a16:creationId xmlns="" xmlns:a16="http://schemas.microsoft.com/office/drawing/2014/main" id="{40CA492E-905A-4A6C-81A5-75B01C03A1D7}"/>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4" name="Freihandform: Form 13">
                <a:extLst>
                  <a:ext uri="{FF2B5EF4-FFF2-40B4-BE49-F238E27FC236}">
                    <a16:creationId xmlns="" xmlns:a16="http://schemas.microsoft.com/office/drawing/2014/main" id="{4A7E21FA-9BC4-4582-A37B-A3EE59D1E9FF}"/>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5" name="Freihandform: Form 14">
                <a:extLst>
                  <a:ext uri="{FF2B5EF4-FFF2-40B4-BE49-F238E27FC236}">
                    <a16:creationId xmlns="" xmlns:a16="http://schemas.microsoft.com/office/drawing/2014/main" id="{506025A5-89C9-415F-AA1B-D6CAF2876278}"/>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16" name="Freihandform: Form 15">
                <a:extLst>
                  <a:ext uri="{FF2B5EF4-FFF2-40B4-BE49-F238E27FC236}">
                    <a16:creationId xmlns="" xmlns:a16="http://schemas.microsoft.com/office/drawing/2014/main" id="{389D87C6-D9AB-46F1-9A34-3D2DC0BFF7FB}"/>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 xmlns:a16="http://schemas.microsoft.com/office/drawing/2014/main" id="{DE6271B5-3477-4810-A3B5-46C497C2068F}"/>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 xmlns:a16="http://schemas.microsoft.com/office/drawing/2014/main" id="{DBA94AD5-88F7-4ACC-A6E1-6342257EDF56}"/>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 xmlns:a16="http://schemas.microsoft.com/office/drawing/2014/main" id="{588AFB90-1F53-4719-BC9E-EF5AEDC647EF}"/>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 xmlns:a16="http://schemas.microsoft.com/office/drawing/2014/main" id="{F4DAEAFE-F3B7-4001-9139-AB89D72417BC}"/>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 xmlns:a16="http://schemas.microsoft.com/office/drawing/2014/main" id="{61B9F76C-71EA-4C94-A455-EA944DB12EFD}"/>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 xmlns:a16="http://schemas.microsoft.com/office/drawing/2014/main" id="{7FAF1DAA-FA3E-4579-922E-ADD6A38827CD}"/>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 xmlns:a16="http://schemas.microsoft.com/office/drawing/2014/main" id="{D3CE4719-D048-49C4-BD68-FB5E87CCD4D1}"/>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 xmlns:a16="http://schemas.microsoft.com/office/drawing/2014/main" id="{77C9F131-02AF-4CC4-8659-7C88A61BF5EA}"/>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 xmlns:a16="http://schemas.microsoft.com/office/drawing/2014/main" id="{B023449B-4F20-4DFC-B355-19C6F1FC6A98}"/>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 xmlns:a16="http://schemas.microsoft.com/office/drawing/2014/main" id="{DF00C1F0-5ED9-49FA-85A4-3F4095ED9543}"/>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 xmlns:a16="http://schemas.microsoft.com/office/drawing/2014/main" id="{6B0049A6-F4C3-4C50-8714-8255CC3D8CF1}"/>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 xmlns:a16="http://schemas.microsoft.com/office/drawing/2014/main" id="{C3D265F7-DFB5-4703-A597-F1BD1D313946}"/>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145748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7" name="Rechteck 6">
            <a:extLst>
              <a:ext uri="{FF2B5EF4-FFF2-40B4-BE49-F238E27FC236}">
                <a16:creationId xmlns="" xmlns:a16="http://schemas.microsoft.com/office/drawing/2014/main" id="{C32CE3CD-56D5-45B4-9FFA-86E29BDC5625}"/>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3" name="Datumsplatzhalter 2">
            <a:extLst>
              <a:ext uri="{FF2B5EF4-FFF2-40B4-BE49-F238E27FC236}">
                <a16:creationId xmlns="" xmlns:a16="http://schemas.microsoft.com/office/drawing/2014/main" id="{C80AFE03-DB35-4216-A870-AE6C29AD2903}"/>
              </a:ext>
            </a:extLst>
          </p:cNvPr>
          <p:cNvSpPr>
            <a:spLocks noGrp="1"/>
          </p:cNvSpPr>
          <p:nvPr>
            <p:ph type="dt" sz="half" idx="10"/>
          </p:nvPr>
        </p:nvSpPr>
        <p:spPr bwMode="gray"/>
        <p:txBody>
          <a:bodyPr/>
          <a:lstStyle>
            <a:lvl1pPr>
              <a:defRPr>
                <a:noFill/>
              </a:defRPr>
            </a:lvl1pPr>
          </a:lstStyle>
          <a:p>
            <a:fld id="{9ADD062B-B301-47FA-8D17-EDB9ED986C9E}"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AD4FDE59-5DCB-47AE-AE07-6E3777495D1E}"/>
              </a:ext>
            </a:extLst>
          </p:cNvPr>
          <p:cNvSpPr>
            <a:spLocks noGrp="1"/>
          </p:cNvSpPr>
          <p:nvPr>
            <p:ph type="ftr" sz="quarter" idx="11"/>
          </p:nvPr>
        </p:nvSpPr>
        <p:spPr bwMode="gray"/>
        <p:txBody>
          <a:bodyPr/>
          <a:lstStyle>
            <a:lvl1pPr>
              <a:defRPr>
                <a:noFill/>
              </a:defRPr>
            </a:lvl1pPr>
          </a:lstStyle>
          <a:p>
            <a:r>
              <a:rPr lang="en-US" noProof="0"/>
              <a:t>Strictly private and confidential</a:t>
            </a:r>
          </a:p>
        </p:txBody>
      </p:sp>
      <p:sp>
        <p:nvSpPr>
          <p:cNvPr id="5" name="Foliennummernplatzhalter 4">
            <a:extLst>
              <a:ext uri="{FF2B5EF4-FFF2-40B4-BE49-F238E27FC236}">
                <a16:creationId xmlns="" xmlns:a16="http://schemas.microsoft.com/office/drawing/2014/main" id="{9B610AA4-2DF0-4F8E-B480-769FA6849727}"/>
              </a:ext>
            </a:extLst>
          </p:cNvPr>
          <p:cNvSpPr>
            <a:spLocks noGrp="1"/>
          </p:cNvSpPr>
          <p:nvPr>
            <p:ph type="sldNum" sz="quarter" idx="12"/>
          </p:nvPr>
        </p:nvSpPr>
        <p:spPr bwMode="gray"/>
        <p:txBody>
          <a:bodyPr/>
          <a:lstStyle>
            <a:lvl1pPr>
              <a:defRPr>
                <a:noFill/>
              </a:defRPr>
            </a:lvl1pPr>
          </a:lstStyle>
          <a:p>
            <a:fld id="{487D525E-1BC1-43AD-9496-0948D2608236}" type="slidenum">
              <a:rPr lang="en-US" noProof="0" smtClean="0"/>
              <a:pPr/>
              <a:t>‹#›</a:t>
            </a:fld>
            <a:endParaRPr lang="en-US" noProof="0"/>
          </a:p>
        </p:txBody>
      </p:sp>
      <p:pic>
        <p:nvPicPr>
          <p:cNvPr id="9" name="Band">
            <a:extLst>
              <a:ext uri="{FF2B5EF4-FFF2-40B4-BE49-F238E27FC236}">
                <a16:creationId xmlns="" xmlns:a16="http://schemas.microsoft.com/office/drawing/2014/main" id="{1CA73AB3-6154-4305-AF21-4D95DE1C5667}"/>
              </a:ext>
            </a:extLst>
          </p:cNvPr>
          <p:cNvPicPr>
            <a:picLocks noChangeAspect="1"/>
          </p:cNvPicPr>
          <p:nvPr userDrawn="1"/>
        </p:nvPicPr>
        <p:blipFill rotWithShape="1">
          <a:blip r:embed="rId4"/>
          <a:srcRect l="1165" r="1165" b="3460"/>
          <a:stretch/>
        </p:blipFill>
        <p:spPr bwMode="gray">
          <a:xfrm>
            <a:off x="-1" y="2442139"/>
            <a:ext cx="12192001" cy="4415863"/>
          </a:xfrm>
          <a:prstGeom prst="rect">
            <a:avLst/>
          </a:prstGeom>
        </p:spPr>
      </p:pic>
      <p:sp>
        <p:nvSpPr>
          <p:cNvPr id="2" name="Titel 1">
            <a:extLst>
              <a:ext uri="{FF2B5EF4-FFF2-40B4-BE49-F238E27FC236}">
                <a16:creationId xmlns="" xmlns:a16="http://schemas.microsoft.com/office/drawing/2014/main" id="{8DFE22F2-109D-4AD6-AA06-390E892F5E13}"/>
              </a:ext>
            </a:extLst>
          </p:cNvPr>
          <p:cNvSpPr>
            <a:spLocks noGrp="1"/>
          </p:cNvSpPr>
          <p:nvPr>
            <p:ph type="title"/>
          </p:nvPr>
        </p:nvSpPr>
        <p:spPr bwMode="gray">
          <a:xfrm>
            <a:off x="623887" y="1700213"/>
            <a:ext cx="5327651" cy="1981201"/>
          </a:xfrm>
        </p:spPr>
        <p:txBody>
          <a:bodyPr/>
          <a:lstStyle/>
          <a:p>
            <a:r>
              <a:rPr lang="it-IT" noProof="0"/>
              <a:t>Fare clic per modificare lo stile del titolo dello schema</a:t>
            </a:r>
            <a:endParaRPr lang="en-US" noProof="0" dirty="0"/>
          </a:p>
        </p:txBody>
      </p:sp>
      <p:grpSp>
        <p:nvGrpSpPr>
          <p:cNvPr id="10" name="Gruppieren 9">
            <a:extLst>
              <a:ext uri="{FF2B5EF4-FFF2-40B4-BE49-F238E27FC236}">
                <a16:creationId xmlns="" xmlns:a16="http://schemas.microsoft.com/office/drawing/2014/main" id="{D96FB122-3DE3-44F4-B5CE-8E775FA14C9D}"/>
              </a:ext>
            </a:extLst>
          </p:cNvPr>
          <p:cNvGrpSpPr/>
          <p:nvPr userDrawn="1"/>
        </p:nvGrpSpPr>
        <p:grpSpPr bwMode="gray">
          <a:xfrm>
            <a:off x="10690695" y="6237287"/>
            <a:ext cx="882180" cy="336800"/>
            <a:chOff x="10910717" y="6237312"/>
            <a:chExt cx="659777" cy="251891"/>
          </a:xfrm>
        </p:grpSpPr>
        <p:grpSp>
          <p:nvGrpSpPr>
            <p:cNvPr id="11" name="Gruppieren 10">
              <a:extLst>
                <a:ext uri="{FF2B5EF4-FFF2-40B4-BE49-F238E27FC236}">
                  <a16:creationId xmlns="" xmlns:a16="http://schemas.microsoft.com/office/drawing/2014/main" id="{D4700DFE-E41C-4BE8-84A6-F04DC44739B7}"/>
                </a:ext>
              </a:extLst>
            </p:cNvPr>
            <p:cNvGrpSpPr/>
            <p:nvPr/>
          </p:nvGrpSpPr>
          <p:grpSpPr bwMode="gray">
            <a:xfrm>
              <a:off x="10910717" y="6237312"/>
              <a:ext cx="657286" cy="152567"/>
              <a:chOff x="3753394" y="2041103"/>
              <a:chExt cx="1634116" cy="379305"/>
            </a:xfrm>
          </p:grpSpPr>
          <p:sp>
            <p:nvSpPr>
              <p:cNvPr id="30" name="Freihandform: Form 29">
                <a:extLst>
                  <a:ext uri="{FF2B5EF4-FFF2-40B4-BE49-F238E27FC236}">
                    <a16:creationId xmlns="" xmlns:a16="http://schemas.microsoft.com/office/drawing/2014/main" id="{D9EA4C58-A58B-4E46-ADAB-3BD9FDE03032}"/>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1" name="Freihandform: Form 30">
                <a:extLst>
                  <a:ext uri="{FF2B5EF4-FFF2-40B4-BE49-F238E27FC236}">
                    <a16:creationId xmlns="" xmlns:a16="http://schemas.microsoft.com/office/drawing/2014/main" id="{93C5BC29-8DFB-496A-9128-2D82385B5D0B}"/>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2" name="Freihandform: Form 31">
                <a:extLst>
                  <a:ext uri="{FF2B5EF4-FFF2-40B4-BE49-F238E27FC236}">
                    <a16:creationId xmlns="" xmlns:a16="http://schemas.microsoft.com/office/drawing/2014/main" id="{72F840ED-2164-474C-A4AD-94291FC101F5}"/>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3" name="Freihandform: Form 32">
                <a:extLst>
                  <a:ext uri="{FF2B5EF4-FFF2-40B4-BE49-F238E27FC236}">
                    <a16:creationId xmlns="" xmlns:a16="http://schemas.microsoft.com/office/drawing/2014/main" id="{58CA3B60-B5C3-4BC1-8643-9072FA053029}"/>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 xmlns:a16="http://schemas.microsoft.com/office/drawing/2014/main" id="{5FA41DCD-6812-4A25-915E-CEB68194D2E7}"/>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 xmlns:a16="http://schemas.microsoft.com/office/drawing/2014/main" id="{D5F58381-27BA-4C29-8EE4-C50DFFCB5E5C}"/>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 xmlns:a16="http://schemas.microsoft.com/office/drawing/2014/main" id="{4AE1536C-D25D-42A2-A548-4C6D9C76E9C5}"/>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 xmlns:a16="http://schemas.microsoft.com/office/drawing/2014/main" id="{44044CFD-5F08-427A-BEB6-9E7A5362881F}"/>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 xmlns:a16="http://schemas.microsoft.com/office/drawing/2014/main" id="{D27F6F17-DDBC-4DA2-84AC-2E516D63195D}"/>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 xmlns:a16="http://schemas.microsoft.com/office/drawing/2014/main" id="{C460CF46-D55A-4941-BA91-9AE72A9729F4}"/>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2" name="Gruppieren 11">
              <a:extLst>
                <a:ext uri="{FF2B5EF4-FFF2-40B4-BE49-F238E27FC236}">
                  <a16:creationId xmlns="" xmlns:a16="http://schemas.microsoft.com/office/drawing/2014/main" id="{D7BD7EFB-0B42-43B1-A4C3-C84EC6A2C51F}"/>
                </a:ext>
              </a:extLst>
            </p:cNvPr>
            <p:cNvGrpSpPr/>
            <p:nvPr/>
          </p:nvGrpSpPr>
          <p:grpSpPr bwMode="gray">
            <a:xfrm>
              <a:off x="10910717" y="6433158"/>
              <a:ext cx="659777" cy="56045"/>
              <a:chOff x="3753394" y="2528007"/>
              <a:chExt cx="1640308" cy="139336"/>
            </a:xfrm>
            <a:solidFill>
              <a:schemeClr val="accent1"/>
            </a:solidFill>
          </p:grpSpPr>
          <p:sp>
            <p:nvSpPr>
              <p:cNvPr id="13" name="Freihandform: Form 12">
                <a:extLst>
                  <a:ext uri="{FF2B5EF4-FFF2-40B4-BE49-F238E27FC236}">
                    <a16:creationId xmlns="" xmlns:a16="http://schemas.microsoft.com/office/drawing/2014/main" id="{C0783FF2-E522-4509-854A-D83B7A475BFC}"/>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4" name="Freihandform: Form 13">
                <a:extLst>
                  <a:ext uri="{FF2B5EF4-FFF2-40B4-BE49-F238E27FC236}">
                    <a16:creationId xmlns="" xmlns:a16="http://schemas.microsoft.com/office/drawing/2014/main" id="{9E000867-50A0-4D89-90D1-0BC15F8D3381}"/>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5" name="Freihandform: Form 14">
                <a:extLst>
                  <a:ext uri="{FF2B5EF4-FFF2-40B4-BE49-F238E27FC236}">
                    <a16:creationId xmlns="" xmlns:a16="http://schemas.microsoft.com/office/drawing/2014/main" id="{1D447163-E505-4008-84B4-529321208125}"/>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6" name="Freihandform: Form 15">
                <a:extLst>
                  <a:ext uri="{FF2B5EF4-FFF2-40B4-BE49-F238E27FC236}">
                    <a16:creationId xmlns="" xmlns:a16="http://schemas.microsoft.com/office/drawing/2014/main" id="{E2E9AD06-F716-49A9-85A7-46CEDB0838F6}"/>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 xmlns:a16="http://schemas.microsoft.com/office/drawing/2014/main" id="{B3D8AB90-C513-4DE3-B34D-369920A1DEFF}"/>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 xmlns:a16="http://schemas.microsoft.com/office/drawing/2014/main" id="{B44038AA-BC2F-42AD-BE10-2E7C319735DE}"/>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 xmlns:a16="http://schemas.microsoft.com/office/drawing/2014/main" id="{34BF2D93-677A-46A3-BF8C-8C3256A91196}"/>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 xmlns:a16="http://schemas.microsoft.com/office/drawing/2014/main" id="{D3C6F348-02DA-4DCE-B4AE-1928D5419E74}"/>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 xmlns:a16="http://schemas.microsoft.com/office/drawing/2014/main" id="{BB9ED33B-2B48-488A-B56D-0E9AB98659BC}"/>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 xmlns:a16="http://schemas.microsoft.com/office/drawing/2014/main" id="{7F7B87DC-4FAB-4E18-8E95-E084BA8E226F}"/>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 xmlns:a16="http://schemas.microsoft.com/office/drawing/2014/main" id="{6497DF10-F8A2-4784-9B41-29DD3D53FD4F}"/>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 xmlns:a16="http://schemas.microsoft.com/office/drawing/2014/main" id="{494CBD49-DA36-48A6-A715-1F94F85FD5BD}"/>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 xmlns:a16="http://schemas.microsoft.com/office/drawing/2014/main" id="{8BBBC8AB-01A6-40DF-B692-37CA71068264}"/>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 xmlns:a16="http://schemas.microsoft.com/office/drawing/2014/main" id="{3F0269B2-E8AF-4EAC-9EBD-B056979426DE}"/>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 xmlns:a16="http://schemas.microsoft.com/office/drawing/2014/main" id="{9A0ED54A-9B8A-412B-A260-06AD59CA9763}"/>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 xmlns:a16="http://schemas.microsoft.com/office/drawing/2014/main" id="{A3DD6585-5187-4170-9DD8-7FD6E59BB605}"/>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 xmlns:a16="http://schemas.microsoft.com/office/drawing/2014/main" id="{734B6F94-DE07-4B39-B475-AC224E37FDF3}"/>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95786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Grafik 7">
            <a:extLst>
              <a:ext uri="{FF2B5EF4-FFF2-40B4-BE49-F238E27FC236}">
                <a16:creationId xmlns="" xmlns:a16="http://schemas.microsoft.com/office/drawing/2014/main" id="{1A70AB0C-81A2-4DA3-89C4-B10EF8260B6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0" y="0"/>
            <a:ext cx="12192000" cy="6858000"/>
          </a:xfrm>
          <a:prstGeom prst="rect">
            <a:avLst/>
          </a:prstGeom>
        </p:spPr>
      </p:pic>
      <p:pic>
        <p:nvPicPr>
          <p:cNvPr id="9" name="PTV_INTRO_LOOP">
            <a:hlinkClick r:id="" action="ppaction://media"/>
            <a:extLst>
              <a:ext uri="{FF2B5EF4-FFF2-40B4-BE49-F238E27FC236}">
                <a16:creationId xmlns="" xmlns:a16="http://schemas.microsoft.com/office/drawing/2014/main" id="{294A8B1E-BDCC-4C9E-9CD3-205F1ABF16E8}"/>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bwMode="gray">
          <a:xfrm>
            <a:off x="0" y="0"/>
            <a:ext cx="12192000" cy="6858000"/>
          </a:xfrm>
          <a:prstGeom prst="rect">
            <a:avLst/>
          </a:prstGeom>
        </p:spPr>
      </p:pic>
      <p:pic>
        <p:nvPicPr>
          <p:cNvPr id="10" name="Grafik 9">
            <a:extLst>
              <a:ext uri="{FF2B5EF4-FFF2-40B4-BE49-F238E27FC236}">
                <a16:creationId xmlns="" xmlns:a16="http://schemas.microsoft.com/office/drawing/2014/main" id="{195FB157-B193-4CFD-A16F-AB17A88EA766}"/>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l="17922" r="17922" b="35846"/>
          <a:stretch/>
        </p:blipFill>
        <p:spPr bwMode="gray">
          <a:xfrm>
            <a:off x="0" y="0"/>
            <a:ext cx="12192000" cy="6858000"/>
          </a:xfrm>
          <a:prstGeom prst="rect">
            <a:avLst/>
          </a:prstGeom>
        </p:spPr>
      </p:pic>
      <p:sp>
        <p:nvSpPr>
          <p:cNvPr id="2" name="Titel 1">
            <a:extLst>
              <a:ext uri="{FF2B5EF4-FFF2-40B4-BE49-F238E27FC236}">
                <a16:creationId xmlns="" xmlns:a16="http://schemas.microsoft.com/office/drawing/2014/main" id="{C2683326-0623-46EB-B19E-E75E5A71C5EB}"/>
              </a:ext>
            </a:extLst>
          </p:cNvPr>
          <p:cNvSpPr>
            <a:spLocks noGrp="1"/>
          </p:cNvSpPr>
          <p:nvPr>
            <p:ph type="title" hasCustomPrompt="1"/>
          </p:nvPr>
        </p:nvSpPr>
        <p:spPr bwMode="gray">
          <a:xfrm>
            <a:off x="623888" y="-1"/>
            <a:ext cx="3743326" cy="5949951"/>
          </a:xfrm>
        </p:spPr>
        <p:txBody>
          <a:bodyPr tIns="576000" anchor="ctr"/>
          <a:lstStyle>
            <a:lvl1pPr>
              <a:defRPr/>
            </a:lvl1pPr>
          </a:lstStyle>
          <a:p>
            <a:r>
              <a:rPr lang="en-US" noProof="0"/>
              <a:t>Agenda</a:t>
            </a:r>
          </a:p>
        </p:txBody>
      </p:sp>
      <p:sp>
        <p:nvSpPr>
          <p:cNvPr id="12" name="Rechteck 11">
            <a:extLst>
              <a:ext uri="{FF2B5EF4-FFF2-40B4-BE49-F238E27FC236}">
                <a16:creationId xmlns="" xmlns:a16="http://schemas.microsoft.com/office/drawing/2014/main" id="{71170136-4414-40E6-A30D-96FE20376986}"/>
              </a:ext>
            </a:extLst>
          </p:cNvPr>
          <p:cNvSpPr/>
          <p:nvPr userDrawn="1"/>
        </p:nvSpPr>
        <p:spPr bwMode="gray">
          <a:xfrm>
            <a:off x="5951538" y="0"/>
            <a:ext cx="6240463" cy="6858000"/>
          </a:xfrm>
          <a:prstGeom prst="rect">
            <a:avLst/>
          </a:prstGeom>
          <a:solidFill>
            <a:schemeClr val="bg1"/>
          </a:solidFill>
          <a:ln w="6350">
            <a:noFill/>
          </a:ln>
          <a:effectLst>
            <a:outerShdw blurRad="431800" algn="ctr" rotWithShape="0">
              <a:srgbClr val="252C3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4" name="Fußzeilenplatzhalter 3">
            <a:extLst>
              <a:ext uri="{FF2B5EF4-FFF2-40B4-BE49-F238E27FC236}">
                <a16:creationId xmlns="" xmlns:a16="http://schemas.microsoft.com/office/drawing/2014/main" id="{384A42D3-D22D-42A4-9AAC-1CBAB8CAA08B}"/>
              </a:ext>
            </a:extLst>
          </p:cNvPr>
          <p:cNvSpPr>
            <a:spLocks noGrp="1"/>
          </p:cNvSpPr>
          <p:nvPr>
            <p:ph type="ftr" sz="quarter" idx="11"/>
          </p:nvPr>
        </p:nvSpPr>
        <p:spPr bwMode="gray"/>
        <p:txBody>
          <a:bodyPr/>
          <a:lstStyle>
            <a:lvl1pPr>
              <a:defRPr>
                <a:noFill/>
              </a:defRPr>
            </a:lvl1pPr>
          </a:lstStyle>
          <a:p>
            <a:r>
              <a:rPr lang="en-US" noProof="0"/>
              <a:t>Strictly private and confidential</a:t>
            </a:r>
          </a:p>
        </p:txBody>
      </p:sp>
      <p:sp>
        <p:nvSpPr>
          <p:cNvPr id="5" name="Foliennummernplatzhalter 4">
            <a:extLst>
              <a:ext uri="{FF2B5EF4-FFF2-40B4-BE49-F238E27FC236}">
                <a16:creationId xmlns="" xmlns:a16="http://schemas.microsoft.com/office/drawing/2014/main" id="{C77B56F2-08C0-4171-A8D8-97A96E127254}"/>
              </a:ext>
            </a:extLst>
          </p:cNvPr>
          <p:cNvSpPr>
            <a:spLocks noGrp="1"/>
          </p:cNvSpPr>
          <p:nvPr>
            <p:ph type="sldNum" sz="quarter" idx="12"/>
          </p:nvPr>
        </p:nvSpPr>
        <p:spPr bwMode="gray"/>
        <p:txBody>
          <a:bodyPr/>
          <a:lstStyle>
            <a:lvl1pPr>
              <a:defRPr>
                <a:noFill/>
              </a:defRPr>
            </a:lvl1pPr>
          </a:lstStyle>
          <a:p>
            <a:fld id="{487D525E-1BC1-43AD-9496-0948D2608236}" type="slidenum">
              <a:rPr lang="en-US" noProof="0" smtClean="0"/>
              <a:pPr/>
              <a:t>‹#›</a:t>
            </a:fld>
            <a:endParaRPr lang="en-US" noProof="0"/>
          </a:p>
        </p:txBody>
      </p:sp>
      <p:sp>
        <p:nvSpPr>
          <p:cNvPr id="3" name="Datumsplatzhalter 2">
            <a:extLst>
              <a:ext uri="{FF2B5EF4-FFF2-40B4-BE49-F238E27FC236}">
                <a16:creationId xmlns="" xmlns:a16="http://schemas.microsoft.com/office/drawing/2014/main" id="{049EE443-5540-4FFA-8A93-0066FE323627}"/>
              </a:ext>
            </a:extLst>
          </p:cNvPr>
          <p:cNvSpPr>
            <a:spLocks noGrp="1"/>
          </p:cNvSpPr>
          <p:nvPr>
            <p:ph type="dt" sz="half" idx="10"/>
          </p:nvPr>
        </p:nvSpPr>
        <p:spPr bwMode="gray"/>
        <p:txBody>
          <a:bodyPr/>
          <a:lstStyle>
            <a:lvl1pPr>
              <a:defRPr>
                <a:noFill/>
              </a:defRPr>
            </a:lvl1pPr>
          </a:lstStyle>
          <a:p>
            <a:fld id="{01A42169-E3E4-4136-8AE0-4AA045BB11F4}" type="datetime1">
              <a:rPr lang="en-US" noProof="0" smtClean="0"/>
              <a:t>12/3/2018</a:t>
            </a:fld>
            <a:endParaRPr lang="en-US" noProof="0"/>
          </a:p>
        </p:txBody>
      </p:sp>
      <p:sp>
        <p:nvSpPr>
          <p:cNvPr id="16" name="Textplatzhalter 15">
            <a:extLst>
              <a:ext uri="{FF2B5EF4-FFF2-40B4-BE49-F238E27FC236}">
                <a16:creationId xmlns="" xmlns:a16="http://schemas.microsoft.com/office/drawing/2014/main" id="{F8EE3C70-1473-40B8-AA2F-04FC4C27845B}"/>
              </a:ext>
            </a:extLst>
          </p:cNvPr>
          <p:cNvSpPr>
            <a:spLocks noGrp="1"/>
          </p:cNvSpPr>
          <p:nvPr>
            <p:ph type="body" sz="quarter" idx="14"/>
          </p:nvPr>
        </p:nvSpPr>
        <p:spPr bwMode="gray">
          <a:xfrm>
            <a:off x="6240463" y="0"/>
            <a:ext cx="5327649" cy="5948816"/>
          </a:xfrm>
        </p:spPr>
        <p:txBody>
          <a:bodyPr tIns="576000" anchor="ctr"/>
          <a:lstStyle>
            <a:lvl1pPr marL="432000" indent="-432000">
              <a:lnSpc>
                <a:spcPct val="100000"/>
              </a:lnSpc>
              <a:spcBef>
                <a:spcPts val="1000"/>
              </a:spcBef>
              <a:spcAft>
                <a:spcPts val="1000"/>
              </a:spcAft>
              <a:buClr>
                <a:schemeClr val="bg2"/>
              </a:buClr>
              <a:buFont typeface="+mj-lt"/>
              <a:buAutoNum type="arabicPeriod"/>
              <a:defRPr sz="2000">
                <a:solidFill>
                  <a:schemeClr val="tx1"/>
                </a:solidFill>
              </a:defRPr>
            </a:lvl1pPr>
            <a:lvl2pPr marL="447675" indent="0">
              <a:lnSpc>
                <a:spcPct val="100000"/>
              </a:lnSpc>
              <a:spcBef>
                <a:spcPts val="0"/>
              </a:spcBef>
              <a:spcAft>
                <a:spcPts val="1000"/>
              </a:spcAft>
              <a:buClr>
                <a:schemeClr val="bg2"/>
              </a:buClr>
              <a:buFont typeface="+mj-lt"/>
              <a:buNone/>
              <a:defRPr sz="1600">
                <a:solidFill>
                  <a:schemeClr val="tx1"/>
                </a:solidFill>
              </a:defRPr>
            </a:lvl2pPr>
            <a:lvl3pPr marL="447675" indent="0">
              <a:lnSpc>
                <a:spcPct val="100000"/>
              </a:lnSpc>
              <a:spcBef>
                <a:spcPts val="0"/>
              </a:spcBef>
              <a:spcAft>
                <a:spcPts val="1000"/>
              </a:spcAft>
              <a:buClr>
                <a:schemeClr val="bg2"/>
              </a:buClr>
              <a:buFont typeface="+mj-lt"/>
              <a:buNone/>
              <a:defRPr sz="1600">
                <a:solidFill>
                  <a:schemeClr val="tx1"/>
                </a:solidFill>
              </a:defRPr>
            </a:lvl3pPr>
            <a:lvl4pPr marL="447675" indent="0">
              <a:lnSpc>
                <a:spcPct val="100000"/>
              </a:lnSpc>
              <a:spcBef>
                <a:spcPts val="0"/>
              </a:spcBef>
              <a:spcAft>
                <a:spcPts val="1000"/>
              </a:spcAft>
              <a:buClr>
                <a:schemeClr val="bg2"/>
              </a:buClr>
              <a:buFont typeface="+mj-lt"/>
              <a:buNone/>
              <a:defRPr sz="1600">
                <a:solidFill>
                  <a:schemeClr val="tx1"/>
                </a:solidFill>
              </a:defRPr>
            </a:lvl4pPr>
            <a:lvl5pPr marL="447675" indent="0">
              <a:lnSpc>
                <a:spcPct val="100000"/>
              </a:lnSpc>
              <a:spcBef>
                <a:spcPts val="0"/>
              </a:spcBef>
              <a:spcAft>
                <a:spcPts val="1000"/>
              </a:spcAft>
              <a:buClr>
                <a:schemeClr val="bg2"/>
              </a:buClr>
              <a:buFont typeface="+mj-lt"/>
              <a:buNone/>
              <a:defRPr sz="1600">
                <a:solidFill>
                  <a:schemeClr val="tx1"/>
                </a:solidFill>
              </a:defRPr>
            </a:lvl5pPr>
            <a:lvl6pPr marL="447675" indent="0">
              <a:lnSpc>
                <a:spcPct val="100000"/>
              </a:lnSpc>
              <a:spcBef>
                <a:spcPts val="0"/>
              </a:spcBef>
              <a:spcAft>
                <a:spcPts val="1000"/>
              </a:spcAft>
              <a:buClr>
                <a:schemeClr val="bg2"/>
              </a:buClr>
              <a:buFont typeface="+mj-lt"/>
              <a:buNone/>
              <a:defRPr sz="1600">
                <a:solidFill>
                  <a:schemeClr val="tx1"/>
                </a:solidFill>
              </a:defRPr>
            </a:lvl6pPr>
            <a:lvl7pPr marL="447675" indent="0">
              <a:lnSpc>
                <a:spcPct val="100000"/>
              </a:lnSpc>
              <a:spcBef>
                <a:spcPts val="0"/>
              </a:spcBef>
              <a:spcAft>
                <a:spcPts val="1000"/>
              </a:spcAft>
              <a:buClr>
                <a:schemeClr val="bg2"/>
              </a:buClr>
              <a:buFont typeface="+mj-lt"/>
              <a:buNone/>
              <a:defRPr sz="1600">
                <a:solidFill>
                  <a:schemeClr val="tx1"/>
                </a:solidFill>
              </a:defRPr>
            </a:lvl7pPr>
            <a:lvl8pPr marL="447675" indent="0">
              <a:lnSpc>
                <a:spcPct val="100000"/>
              </a:lnSpc>
              <a:spcBef>
                <a:spcPts val="0"/>
              </a:spcBef>
              <a:spcAft>
                <a:spcPts val="1000"/>
              </a:spcAft>
              <a:buClr>
                <a:schemeClr val="bg2"/>
              </a:buClr>
              <a:buFont typeface="+mj-lt"/>
              <a:buNone/>
              <a:defRPr sz="1600">
                <a:solidFill>
                  <a:schemeClr val="tx1"/>
                </a:solidFill>
              </a:defRPr>
            </a:lvl8pPr>
            <a:lvl9pPr marL="447675" indent="0">
              <a:lnSpc>
                <a:spcPct val="100000"/>
              </a:lnSpc>
              <a:spcBef>
                <a:spcPts val="0"/>
              </a:spcBef>
              <a:spcAft>
                <a:spcPts val="1000"/>
              </a:spcAft>
              <a:buClr>
                <a:schemeClr val="bg2"/>
              </a:buClr>
              <a:buFont typeface="+mj-lt"/>
              <a:buNone/>
              <a:defRPr sz="1200">
                <a:solidFill>
                  <a:schemeClr val="tx1"/>
                </a:solidFill>
              </a:defRPr>
            </a:lvl9pPr>
          </a:lstStyle>
          <a:p>
            <a:pPr lvl="0"/>
            <a:r>
              <a:rPr lang="it-IT" noProof="0"/>
              <a:t>Modifica gli stili del testo dello schema</a:t>
            </a:r>
          </a:p>
        </p:txBody>
      </p:sp>
      <p:grpSp>
        <p:nvGrpSpPr>
          <p:cNvPr id="13" name="Gruppieren 12">
            <a:extLst>
              <a:ext uri="{FF2B5EF4-FFF2-40B4-BE49-F238E27FC236}">
                <a16:creationId xmlns="" xmlns:a16="http://schemas.microsoft.com/office/drawing/2014/main" id="{6EB8AA9B-7CE0-43A2-A6F0-CBA10A8A9C38}"/>
              </a:ext>
            </a:extLst>
          </p:cNvPr>
          <p:cNvGrpSpPr/>
          <p:nvPr userDrawn="1"/>
        </p:nvGrpSpPr>
        <p:grpSpPr bwMode="gray">
          <a:xfrm>
            <a:off x="10690695" y="6237287"/>
            <a:ext cx="882180" cy="336800"/>
            <a:chOff x="10910717" y="6237312"/>
            <a:chExt cx="659777" cy="251891"/>
          </a:xfrm>
        </p:grpSpPr>
        <p:grpSp>
          <p:nvGrpSpPr>
            <p:cNvPr id="14" name="Gruppieren 13">
              <a:extLst>
                <a:ext uri="{FF2B5EF4-FFF2-40B4-BE49-F238E27FC236}">
                  <a16:creationId xmlns="" xmlns:a16="http://schemas.microsoft.com/office/drawing/2014/main" id="{E9201BF1-055A-4FF3-A1C3-937488825F3A}"/>
                </a:ext>
              </a:extLst>
            </p:cNvPr>
            <p:cNvGrpSpPr/>
            <p:nvPr/>
          </p:nvGrpSpPr>
          <p:grpSpPr bwMode="gray">
            <a:xfrm>
              <a:off x="10910717" y="6237312"/>
              <a:ext cx="657286" cy="152567"/>
              <a:chOff x="3753394" y="2041103"/>
              <a:chExt cx="1634116" cy="379305"/>
            </a:xfrm>
          </p:grpSpPr>
          <p:sp>
            <p:nvSpPr>
              <p:cNvPr id="34" name="Freihandform: Form 33">
                <a:extLst>
                  <a:ext uri="{FF2B5EF4-FFF2-40B4-BE49-F238E27FC236}">
                    <a16:creationId xmlns="" xmlns:a16="http://schemas.microsoft.com/office/drawing/2014/main" id="{FD98080B-BE20-44B7-AFE8-5B5ACF11CAF4}"/>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 xmlns:a16="http://schemas.microsoft.com/office/drawing/2014/main" id="{4D704328-F66D-416A-BE55-3C32D989CB09}"/>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 xmlns:a16="http://schemas.microsoft.com/office/drawing/2014/main" id="{8BAD0018-371E-4BC0-B3E7-94F59CA3BA22}"/>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 xmlns:a16="http://schemas.microsoft.com/office/drawing/2014/main" id="{16B1AC63-A71D-490C-A9F5-B9FE04E27A08}"/>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 xmlns:a16="http://schemas.microsoft.com/office/drawing/2014/main" id="{0177A088-98E5-4B57-9837-5D18D532C9FB}"/>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 xmlns:a16="http://schemas.microsoft.com/office/drawing/2014/main" id="{41E9273B-B806-42CC-859A-BAB8A05F9041}"/>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 xmlns:a16="http://schemas.microsoft.com/office/drawing/2014/main" id="{81DB3D16-22C4-498A-AA79-735FD4EB150D}"/>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 xmlns:a16="http://schemas.microsoft.com/office/drawing/2014/main" id="{EC51DA23-CC56-4DAD-83F5-AAF77801AE8B}"/>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 xmlns:a16="http://schemas.microsoft.com/office/drawing/2014/main" id="{6D6C7ABD-5BBE-4CD6-8F94-71AA5698E0F7}"/>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3" name="Freihandform: Form 42">
                <a:extLst>
                  <a:ext uri="{FF2B5EF4-FFF2-40B4-BE49-F238E27FC236}">
                    <a16:creationId xmlns="" xmlns:a16="http://schemas.microsoft.com/office/drawing/2014/main" id="{DC16CEFC-624D-40DA-82F8-3242F74413F0}"/>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5" name="Gruppieren 14">
              <a:extLst>
                <a:ext uri="{FF2B5EF4-FFF2-40B4-BE49-F238E27FC236}">
                  <a16:creationId xmlns="" xmlns:a16="http://schemas.microsoft.com/office/drawing/2014/main" id="{2F3EDE54-B2B2-4767-BBF3-4CFDC43E44B8}"/>
                </a:ext>
              </a:extLst>
            </p:cNvPr>
            <p:cNvGrpSpPr/>
            <p:nvPr/>
          </p:nvGrpSpPr>
          <p:grpSpPr bwMode="gray">
            <a:xfrm>
              <a:off x="10910717" y="6433158"/>
              <a:ext cx="659777" cy="56045"/>
              <a:chOff x="3753394" y="2528007"/>
              <a:chExt cx="1640308" cy="139336"/>
            </a:xfrm>
            <a:solidFill>
              <a:schemeClr val="accent1"/>
            </a:solidFill>
          </p:grpSpPr>
          <p:sp>
            <p:nvSpPr>
              <p:cNvPr id="17" name="Freihandform: Form 16">
                <a:extLst>
                  <a:ext uri="{FF2B5EF4-FFF2-40B4-BE49-F238E27FC236}">
                    <a16:creationId xmlns="" xmlns:a16="http://schemas.microsoft.com/office/drawing/2014/main" id="{6A1E19F4-BB98-4090-BA68-E28FFDE7BABC}"/>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 xmlns:a16="http://schemas.microsoft.com/office/drawing/2014/main" id="{BA1FD6C4-8C9D-47A6-8FAB-049ACA589C06}"/>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 xmlns:a16="http://schemas.microsoft.com/office/drawing/2014/main" id="{9F03F05F-6F44-4E6D-82B0-C294D4C88C4F}"/>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 xmlns:a16="http://schemas.microsoft.com/office/drawing/2014/main" id="{D5060F24-CBDA-45D3-B32F-A9362F4AAFCA}"/>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 xmlns:a16="http://schemas.microsoft.com/office/drawing/2014/main" id="{E854F6CA-5116-4FE9-8566-459ADCF7C7C3}"/>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 xmlns:a16="http://schemas.microsoft.com/office/drawing/2014/main" id="{F20AF6FC-EA11-4820-9830-5B9635B9AAB4}"/>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 xmlns:a16="http://schemas.microsoft.com/office/drawing/2014/main" id="{0FB58745-4809-4617-8F55-AF2C50E572CB}"/>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 xmlns:a16="http://schemas.microsoft.com/office/drawing/2014/main" id="{C192BD9D-095B-4E7C-8D44-263E8C76333E}"/>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 xmlns:a16="http://schemas.microsoft.com/office/drawing/2014/main" id="{51F6074E-A84C-4495-9970-C8080EB5E1C0}"/>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 xmlns:a16="http://schemas.microsoft.com/office/drawing/2014/main" id="{C771AE9C-F78A-429E-8F72-9D6BF8BE5EA7}"/>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 xmlns:a16="http://schemas.microsoft.com/office/drawing/2014/main" id="{8B0DC639-39E8-4AA8-BD13-FE9F37F46B47}"/>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 xmlns:a16="http://schemas.microsoft.com/office/drawing/2014/main" id="{E4F72673-962E-4C49-BAA5-E703198F24CE}"/>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 xmlns:a16="http://schemas.microsoft.com/office/drawing/2014/main" id="{1D7B88A4-832A-4184-B236-0ED3510CDAB4}"/>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 xmlns:a16="http://schemas.microsoft.com/office/drawing/2014/main" id="{58A6E266-D9C2-491F-8FB1-2799DEF68172}"/>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 xmlns:a16="http://schemas.microsoft.com/office/drawing/2014/main" id="{D74E11F0-13FF-455E-B9DD-9D13568A0A9A}"/>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 xmlns:a16="http://schemas.microsoft.com/office/drawing/2014/main" id="{66075056-D202-4655-BB6F-95D403A773CC}"/>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3" name="Freihandform: Form 32">
                <a:extLst>
                  <a:ext uri="{FF2B5EF4-FFF2-40B4-BE49-F238E27FC236}">
                    <a16:creationId xmlns="" xmlns:a16="http://schemas.microsoft.com/office/drawing/2014/main" id="{A48802FC-82A4-4C28-A274-50800D303301}"/>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51623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1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Picture">
    <p:spTree>
      <p:nvGrpSpPr>
        <p:cNvPr id="1" name=""/>
        <p:cNvGrpSpPr/>
        <p:nvPr/>
      </p:nvGrpSpPr>
      <p:grpSpPr>
        <a:xfrm>
          <a:off x="0" y="0"/>
          <a:ext cx="0" cy="0"/>
          <a:chOff x="0" y="0"/>
          <a:chExt cx="0" cy="0"/>
        </a:xfrm>
      </p:grpSpPr>
      <p:sp>
        <p:nvSpPr>
          <p:cNvPr id="7" name="Bildplatzhalter 6">
            <a:extLst>
              <a:ext uri="{FF2B5EF4-FFF2-40B4-BE49-F238E27FC236}">
                <a16:creationId xmlns="" xmlns:a16="http://schemas.microsoft.com/office/drawing/2014/main" id="{6E768E27-DA42-4C64-A03A-BEC651313D84}"/>
              </a:ext>
            </a:extLst>
          </p:cNvPr>
          <p:cNvSpPr>
            <a:spLocks noGrp="1"/>
          </p:cNvSpPr>
          <p:nvPr>
            <p:ph type="pic" sz="quarter" idx="15"/>
          </p:nvPr>
        </p:nvSpPr>
        <p:spPr bwMode="gray">
          <a:xfrm>
            <a:off x="6230400" y="0"/>
            <a:ext cx="59616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dirty="0"/>
          </a:p>
        </p:txBody>
      </p:sp>
      <p:sp>
        <p:nvSpPr>
          <p:cNvPr id="100" name="Textplatzhalter 99">
            <a:extLst>
              <a:ext uri="{FF2B5EF4-FFF2-40B4-BE49-F238E27FC236}">
                <a16:creationId xmlns="" xmlns:a16="http://schemas.microsoft.com/office/drawing/2014/main" id="{E156F422-4ACA-4037-A61D-ADFD43AB1CF9}"/>
              </a:ext>
            </a:extLst>
          </p:cNvPr>
          <p:cNvSpPr>
            <a:spLocks noGrp="1"/>
          </p:cNvSpPr>
          <p:nvPr>
            <p:ph type="body" sz="quarter" idx="14" hasCustomPrompt="1"/>
          </p:nvPr>
        </p:nvSpPr>
        <p:spPr bwMode="gray">
          <a:xfrm>
            <a:off x="0" y="0"/>
            <a:ext cx="6240463" cy="6858000"/>
          </a:xfrm>
          <a:solidFill>
            <a:schemeClr val="bg1"/>
          </a:solidFill>
          <a:ln>
            <a:noFill/>
          </a:ln>
          <a:effectLst>
            <a:outerShdw blurRad="431800" algn="ctr" rotWithShape="0">
              <a:srgbClr val="000000">
                <a:alpha val="40000"/>
              </a:srgbClr>
            </a:outerShdw>
          </a:effectLst>
        </p:spPr>
        <p:txBody>
          <a:bodyPr lIns="622800" tIns="1702800" rIns="288000" bIns="9072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Date Placeholder 3"/>
          <p:cNvSpPr>
            <a:spLocks noGrp="1"/>
          </p:cNvSpPr>
          <p:nvPr>
            <p:ph type="dt" sz="half" idx="10"/>
          </p:nvPr>
        </p:nvSpPr>
        <p:spPr bwMode="gray"/>
        <p:txBody>
          <a:bodyPr/>
          <a:lstStyle/>
          <a:p>
            <a:fld id="{C5D3A9E6-ED50-428C-ACE9-6D3C78DE29AE}" type="datetime1">
              <a:rPr lang="en-US" noProof="0" smtClean="0"/>
              <a:t>12/3/2018</a:t>
            </a:fld>
            <a:endParaRPr lang="en-US" noProof="0"/>
          </a:p>
        </p:txBody>
      </p:sp>
      <p:sp>
        <p:nvSpPr>
          <p:cNvPr id="5" name="Footer Placeholder 4"/>
          <p:cNvSpPr>
            <a:spLocks noGrp="1"/>
          </p:cNvSpPr>
          <p:nvPr>
            <p:ph type="ftr" sz="quarter" idx="11"/>
          </p:nvPr>
        </p:nvSpPr>
        <p:spPr bwMode="gray">
          <a:xfrm>
            <a:off x="956942" y="6237313"/>
            <a:ext cx="4994595" cy="332191"/>
          </a:xfrm>
        </p:spPr>
        <p:txBody>
          <a:body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p>
            <a:fld id="{487D525E-1BC1-43AD-9496-0948D2608236}" type="slidenum">
              <a:rPr lang="en-US" noProof="0" smtClean="0"/>
              <a:t>‹#›</a:t>
            </a:fld>
            <a:endParaRPr lang="en-US" noProof="0"/>
          </a:p>
        </p:txBody>
      </p:sp>
      <p:sp>
        <p:nvSpPr>
          <p:cNvPr id="38" name="SmartArt-Platzhalter 37">
            <a:extLst>
              <a:ext uri="{FF2B5EF4-FFF2-40B4-BE49-F238E27FC236}">
                <a16:creationId xmlns="" xmlns:a16="http://schemas.microsoft.com/office/drawing/2014/main" id="{39D877A7-4643-4F4B-BB12-A8E6E2F8DF1C}"/>
              </a:ext>
            </a:extLst>
          </p:cNvPr>
          <p:cNvSpPr>
            <a:spLocks noGrp="1"/>
          </p:cNvSpPr>
          <p:nvPr>
            <p:ph type="dgm" sz="quarter" idx="13"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
        <p:nvSpPr>
          <p:cNvPr id="3" name="Title 2">
            <a:extLst>
              <a:ext uri="{FF2B5EF4-FFF2-40B4-BE49-F238E27FC236}">
                <a16:creationId xmlns="" xmlns:a16="http://schemas.microsoft.com/office/drawing/2014/main" id="{A56DBEAE-3501-4CD8-87B7-365BCAEF1C82}"/>
              </a:ext>
            </a:extLst>
          </p:cNvPr>
          <p:cNvSpPr>
            <a:spLocks noGrp="1"/>
          </p:cNvSpPr>
          <p:nvPr>
            <p:ph type="title"/>
          </p:nvPr>
        </p:nvSpPr>
        <p:spPr bwMode="gray"/>
        <p:txBody>
          <a:bodyPr/>
          <a:lstStyle/>
          <a:p>
            <a:r>
              <a:rPr lang="it-IT"/>
              <a:t>Fare clic per modificare lo stile del titolo dello schema</a:t>
            </a:r>
            <a:endParaRPr lang="en-US"/>
          </a:p>
        </p:txBody>
      </p:sp>
    </p:spTree>
    <p:extLst>
      <p:ext uri="{BB962C8B-B14F-4D97-AF65-F5344CB8AC3E}">
        <p14:creationId xmlns:p14="http://schemas.microsoft.com/office/powerpoint/2010/main" val="85197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mp; 2 Pictures">
    <p:spTree>
      <p:nvGrpSpPr>
        <p:cNvPr id="1" name=""/>
        <p:cNvGrpSpPr/>
        <p:nvPr/>
      </p:nvGrpSpPr>
      <p:grpSpPr>
        <a:xfrm>
          <a:off x="0" y="0"/>
          <a:ext cx="0" cy="0"/>
          <a:chOff x="0" y="0"/>
          <a:chExt cx="0" cy="0"/>
        </a:xfrm>
      </p:grpSpPr>
      <p:sp>
        <p:nvSpPr>
          <p:cNvPr id="7" name="Bildplatzhalter 6">
            <a:extLst>
              <a:ext uri="{FF2B5EF4-FFF2-40B4-BE49-F238E27FC236}">
                <a16:creationId xmlns="" xmlns:a16="http://schemas.microsoft.com/office/drawing/2014/main" id="{6E768E27-DA42-4C64-A03A-BEC651313D84}"/>
              </a:ext>
            </a:extLst>
          </p:cNvPr>
          <p:cNvSpPr>
            <a:spLocks noGrp="1"/>
          </p:cNvSpPr>
          <p:nvPr>
            <p:ph type="pic" sz="quarter" idx="15"/>
          </p:nvPr>
        </p:nvSpPr>
        <p:spPr bwMode="gray">
          <a:xfrm>
            <a:off x="6230400" y="0"/>
            <a:ext cx="5961600" cy="3428997"/>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16" name="Bildplatzhalter 6">
            <a:extLst>
              <a:ext uri="{FF2B5EF4-FFF2-40B4-BE49-F238E27FC236}">
                <a16:creationId xmlns="" xmlns:a16="http://schemas.microsoft.com/office/drawing/2014/main" id="{01E969D6-3E22-4564-BF1C-18D1E56C174E}"/>
              </a:ext>
            </a:extLst>
          </p:cNvPr>
          <p:cNvSpPr>
            <a:spLocks noGrp="1"/>
          </p:cNvSpPr>
          <p:nvPr>
            <p:ph type="pic" sz="quarter" idx="16"/>
          </p:nvPr>
        </p:nvSpPr>
        <p:spPr bwMode="gray">
          <a:xfrm>
            <a:off x="6230400" y="3429003"/>
            <a:ext cx="5961600" cy="3428997"/>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100" name="Textplatzhalter 99">
            <a:extLst>
              <a:ext uri="{FF2B5EF4-FFF2-40B4-BE49-F238E27FC236}">
                <a16:creationId xmlns="" xmlns:a16="http://schemas.microsoft.com/office/drawing/2014/main" id="{E156F422-4ACA-4037-A61D-ADFD43AB1CF9}"/>
              </a:ext>
            </a:extLst>
          </p:cNvPr>
          <p:cNvSpPr>
            <a:spLocks noGrp="1"/>
          </p:cNvSpPr>
          <p:nvPr>
            <p:ph type="body" sz="quarter" idx="14" hasCustomPrompt="1"/>
          </p:nvPr>
        </p:nvSpPr>
        <p:spPr bwMode="gray">
          <a:xfrm>
            <a:off x="0" y="0"/>
            <a:ext cx="6240463" cy="6858000"/>
          </a:xfrm>
          <a:solidFill>
            <a:schemeClr val="bg1"/>
          </a:solidFill>
          <a:effectLst>
            <a:outerShdw blurRad="431800" algn="ctr" rotWithShape="0">
              <a:srgbClr val="000000">
                <a:alpha val="40000"/>
              </a:srgbClr>
            </a:outerShdw>
          </a:effectLst>
        </p:spPr>
        <p:txBody>
          <a:bodyPr lIns="622800" tIns="1702800" rIns="288000" bIns="9072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Date Placeholder 3"/>
          <p:cNvSpPr>
            <a:spLocks noGrp="1"/>
          </p:cNvSpPr>
          <p:nvPr>
            <p:ph type="dt" sz="half" idx="10"/>
          </p:nvPr>
        </p:nvSpPr>
        <p:spPr bwMode="gray">
          <a:xfrm>
            <a:off x="7826451" y="6237313"/>
            <a:ext cx="1222299" cy="332191"/>
          </a:xfrm>
        </p:spPr>
        <p:txBody>
          <a:bodyPr/>
          <a:lstStyle/>
          <a:p>
            <a:fld id="{A8E51B42-57B2-4683-AEFC-2A9FBFEC2809}" type="datetime1">
              <a:rPr lang="en-US" noProof="0" smtClean="0"/>
              <a:t>12/3/2018</a:t>
            </a:fld>
            <a:endParaRPr lang="en-US" noProof="0"/>
          </a:p>
        </p:txBody>
      </p:sp>
      <p:sp>
        <p:nvSpPr>
          <p:cNvPr id="5" name="Footer Placeholder 4"/>
          <p:cNvSpPr>
            <a:spLocks noGrp="1"/>
          </p:cNvSpPr>
          <p:nvPr>
            <p:ph type="ftr" sz="quarter" idx="11"/>
          </p:nvPr>
        </p:nvSpPr>
        <p:spPr bwMode="gray">
          <a:xfrm>
            <a:off x="956942" y="6237313"/>
            <a:ext cx="4994595" cy="332191"/>
          </a:xfrm>
        </p:spPr>
        <p:txBody>
          <a:body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p>
            <a:fld id="{487D525E-1BC1-43AD-9496-0948D2608236}" type="slidenum">
              <a:rPr lang="en-US" noProof="0" smtClean="0"/>
              <a:t>‹#›</a:t>
            </a:fld>
            <a:endParaRPr lang="en-US" noProof="0"/>
          </a:p>
        </p:txBody>
      </p:sp>
      <p:sp>
        <p:nvSpPr>
          <p:cNvPr id="38" name="SmartArt-Platzhalter 37">
            <a:extLst>
              <a:ext uri="{FF2B5EF4-FFF2-40B4-BE49-F238E27FC236}">
                <a16:creationId xmlns="" xmlns:a16="http://schemas.microsoft.com/office/drawing/2014/main" id="{39D877A7-4643-4F4B-BB12-A8E6E2F8DF1C}"/>
              </a:ext>
            </a:extLst>
          </p:cNvPr>
          <p:cNvSpPr>
            <a:spLocks noGrp="1"/>
          </p:cNvSpPr>
          <p:nvPr>
            <p:ph type="dgm" sz="quarter" idx="13"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
        <p:nvSpPr>
          <p:cNvPr id="3" name="Title 2">
            <a:extLst>
              <a:ext uri="{FF2B5EF4-FFF2-40B4-BE49-F238E27FC236}">
                <a16:creationId xmlns="" xmlns:a16="http://schemas.microsoft.com/office/drawing/2014/main" id="{484AC501-0038-47D7-B4C0-E0936640558B}"/>
              </a:ext>
            </a:extLst>
          </p:cNvPr>
          <p:cNvSpPr>
            <a:spLocks noGrp="1"/>
          </p:cNvSpPr>
          <p:nvPr>
            <p:ph type="title"/>
          </p:nvPr>
        </p:nvSpPr>
        <p:spPr bwMode="gray"/>
        <p:txBody>
          <a:bodyPr/>
          <a:lstStyle/>
          <a:p>
            <a:r>
              <a:rPr lang="it-IT"/>
              <a:t>Fare clic per modificare lo stile del titolo dello schema</a:t>
            </a:r>
            <a:endParaRPr lang="en-US"/>
          </a:p>
        </p:txBody>
      </p:sp>
    </p:spTree>
    <p:extLst>
      <p:ext uri="{BB962C8B-B14F-4D97-AF65-F5344CB8AC3E}">
        <p14:creationId xmlns:p14="http://schemas.microsoft.com/office/powerpoint/2010/main" val="94675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Pictures large">
    <p:spTree>
      <p:nvGrpSpPr>
        <p:cNvPr id="1" name=""/>
        <p:cNvGrpSpPr/>
        <p:nvPr/>
      </p:nvGrpSpPr>
      <p:grpSpPr>
        <a:xfrm>
          <a:off x="0" y="0"/>
          <a:ext cx="0" cy="0"/>
          <a:chOff x="0" y="0"/>
          <a:chExt cx="0" cy="0"/>
        </a:xfrm>
      </p:grpSpPr>
      <p:sp>
        <p:nvSpPr>
          <p:cNvPr id="7" name="Bildplatzhalter 6">
            <a:extLst>
              <a:ext uri="{FF2B5EF4-FFF2-40B4-BE49-F238E27FC236}">
                <a16:creationId xmlns="" xmlns:a16="http://schemas.microsoft.com/office/drawing/2014/main" id="{6E768E27-DA42-4C64-A03A-BEC651313D84}"/>
              </a:ext>
            </a:extLst>
          </p:cNvPr>
          <p:cNvSpPr>
            <a:spLocks noGrp="1"/>
          </p:cNvSpPr>
          <p:nvPr>
            <p:ph type="pic" sz="quarter" idx="15"/>
          </p:nvPr>
        </p:nvSpPr>
        <p:spPr bwMode="gray">
          <a:xfrm>
            <a:off x="3432173" y="0"/>
            <a:ext cx="8759827"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dirty="0"/>
          </a:p>
        </p:txBody>
      </p:sp>
      <p:sp>
        <p:nvSpPr>
          <p:cNvPr id="100" name="Textplatzhalter 99">
            <a:extLst>
              <a:ext uri="{FF2B5EF4-FFF2-40B4-BE49-F238E27FC236}">
                <a16:creationId xmlns="" xmlns:a16="http://schemas.microsoft.com/office/drawing/2014/main" id="{E156F422-4ACA-4037-A61D-ADFD43AB1CF9}"/>
              </a:ext>
            </a:extLst>
          </p:cNvPr>
          <p:cNvSpPr>
            <a:spLocks noGrp="1"/>
          </p:cNvSpPr>
          <p:nvPr>
            <p:ph type="body" sz="quarter" idx="14" hasCustomPrompt="1"/>
          </p:nvPr>
        </p:nvSpPr>
        <p:spPr bwMode="gray">
          <a:xfrm>
            <a:off x="1" y="0"/>
            <a:ext cx="3432174" cy="6858000"/>
          </a:xfrm>
          <a:solidFill>
            <a:schemeClr val="bg1"/>
          </a:solidFill>
          <a:effectLst>
            <a:outerShdw blurRad="431800" algn="ctr" rotWithShape="0">
              <a:srgbClr val="000000">
                <a:alpha val="40000"/>
              </a:srgbClr>
            </a:outerShdw>
          </a:effectLst>
        </p:spPr>
        <p:txBody>
          <a:bodyPr lIns="622800" tIns="1702800" rIns="288000" bIns="9072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Date Placeholder 3"/>
          <p:cNvSpPr>
            <a:spLocks noGrp="1"/>
          </p:cNvSpPr>
          <p:nvPr>
            <p:ph type="dt" sz="half" idx="10"/>
          </p:nvPr>
        </p:nvSpPr>
        <p:spPr bwMode="gray"/>
        <p:txBody>
          <a:bodyPr/>
          <a:lstStyle/>
          <a:p>
            <a:fld id="{53A21658-CE88-40DD-A7B5-07EDEBE9BAC0}" type="datetime1">
              <a:rPr lang="en-US" noProof="0" smtClean="0"/>
              <a:t>12/3/2018</a:t>
            </a:fld>
            <a:endParaRPr lang="en-US" noProof="0"/>
          </a:p>
        </p:txBody>
      </p:sp>
      <p:sp>
        <p:nvSpPr>
          <p:cNvPr id="5" name="Footer Placeholder 4"/>
          <p:cNvSpPr>
            <a:spLocks noGrp="1"/>
          </p:cNvSpPr>
          <p:nvPr>
            <p:ph type="ftr" sz="quarter" idx="11"/>
          </p:nvPr>
        </p:nvSpPr>
        <p:spPr bwMode="gray">
          <a:xfrm>
            <a:off x="956942" y="6237313"/>
            <a:ext cx="6867846" cy="332191"/>
          </a:xfrm>
        </p:spPr>
        <p:txBody>
          <a:body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p>
            <a:fld id="{487D525E-1BC1-43AD-9496-0948D2608236}" type="slidenum">
              <a:rPr lang="en-US" noProof="0" smtClean="0"/>
              <a:t>‹#›</a:t>
            </a:fld>
            <a:endParaRPr lang="en-US" noProof="0"/>
          </a:p>
        </p:txBody>
      </p:sp>
      <p:sp>
        <p:nvSpPr>
          <p:cNvPr id="38" name="SmartArt-Platzhalter 37">
            <a:extLst>
              <a:ext uri="{FF2B5EF4-FFF2-40B4-BE49-F238E27FC236}">
                <a16:creationId xmlns="" xmlns:a16="http://schemas.microsoft.com/office/drawing/2014/main" id="{39D877A7-4643-4F4B-BB12-A8E6E2F8DF1C}"/>
              </a:ext>
            </a:extLst>
          </p:cNvPr>
          <p:cNvSpPr>
            <a:spLocks noGrp="1"/>
          </p:cNvSpPr>
          <p:nvPr>
            <p:ph type="dgm" sz="quarter" idx="13"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
        <p:nvSpPr>
          <p:cNvPr id="8" name="Title 7">
            <a:extLst>
              <a:ext uri="{FF2B5EF4-FFF2-40B4-BE49-F238E27FC236}">
                <a16:creationId xmlns="" xmlns:a16="http://schemas.microsoft.com/office/drawing/2014/main" id="{395CAD0F-1386-48B4-826B-2E3EC2D3CE8B}"/>
              </a:ext>
            </a:extLst>
          </p:cNvPr>
          <p:cNvSpPr>
            <a:spLocks noGrp="1"/>
          </p:cNvSpPr>
          <p:nvPr>
            <p:ph type="title"/>
          </p:nvPr>
        </p:nvSpPr>
        <p:spPr bwMode="gray">
          <a:xfrm>
            <a:off x="623887" y="0"/>
            <a:ext cx="2519363" cy="1404000"/>
          </a:xfrm>
        </p:spPr>
        <p:txBody>
          <a:bodyPr/>
          <a:lstStyle/>
          <a:p>
            <a:r>
              <a:rPr lang="it-IT"/>
              <a:t>Fare clic per modificare lo stile del titolo dello schema</a:t>
            </a:r>
            <a:endParaRPr lang="en-US" dirty="0"/>
          </a:p>
        </p:txBody>
      </p:sp>
    </p:spTree>
    <p:extLst>
      <p:ext uri="{BB962C8B-B14F-4D97-AF65-F5344CB8AC3E}">
        <p14:creationId xmlns:p14="http://schemas.microsoft.com/office/powerpoint/2010/main" val="74902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mp; Picture background">
    <p:spTree>
      <p:nvGrpSpPr>
        <p:cNvPr id="1" name=""/>
        <p:cNvGrpSpPr/>
        <p:nvPr/>
      </p:nvGrpSpPr>
      <p:grpSpPr>
        <a:xfrm>
          <a:off x="0" y="0"/>
          <a:ext cx="0" cy="0"/>
          <a:chOff x="0" y="0"/>
          <a:chExt cx="0" cy="0"/>
        </a:xfrm>
      </p:grpSpPr>
      <p:sp>
        <p:nvSpPr>
          <p:cNvPr id="7" name="Bildplatzhalter 6">
            <a:extLst>
              <a:ext uri="{FF2B5EF4-FFF2-40B4-BE49-F238E27FC236}">
                <a16:creationId xmlns="" xmlns:a16="http://schemas.microsoft.com/office/drawing/2014/main" id="{6E768E27-DA42-4C64-A03A-BEC651313D84}"/>
              </a:ext>
            </a:extLst>
          </p:cNvPr>
          <p:cNvSpPr>
            <a:spLocks noGrp="1"/>
          </p:cNvSpPr>
          <p:nvPr>
            <p:ph type="pic" sz="quarter" idx="15"/>
          </p:nvPr>
        </p:nvSpPr>
        <p:spPr bwMode="gray">
          <a:xfrm>
            <a:off x="0" y="0"/>
            <a:ext cx="121920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100" name="Textplatzhalter 99">
            <a:extLst>
              <a:ext uri="{FF2B5EF4-FFF2-40B4-BE49-F238E27FC236}">
                <a16:creationId xmlns="" xmlns:a16="http://schemas.microsoft.com/office/drawing/2014/main" id="{E156F422-4ACA-4037-A61D-ADFD43AB1CF9}"/>
              </a:ext>
            </a:extLst>
          </p:cNvPr>
          <p:cNvSpPr>
            <a:spLocks noGrp="1"/>
          </p:cNvSpPr>
          <p:nvPr>
            <p:ph type="body" sz="quarter" idx="14" hasCustomPrompt="1"/>
          </p:nvPr>
        </p:nvSpPr>
        <p:spPr bwMode="gray">
          <a:xfrm>
            <a:off x="1280377" y="0"/>
            <a:ext cx="3085173" cy="6858000"/>
          </a:xfrm>
          <a:solidFill>
            <a:schemeClr val="bg1"/>
          </a:solidFill>
          <a:effectLst>
            <a:outerShdw blurRad="431800" algn="ctr" rotWithShape="0">
              <a:srgbClr val="000000">
                <a:alpha val="40000"/>
              </a:srgbClr>
            </a:outerShdw>
          </a:effectLst>
        </p:spPr>
        <p:txBody>
          <a:bodyPr lIns="288000" tIns="1702800" rIns="288000" bIns="9072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2" name="Title 1"/>
          <p:cNvSpPr>
            <a:spLocks noGrp="1"/>
          </p:cNvSpPr>
          <p:nvPr>
            <p:ph type="title"/>
          </p:nvPr>
        </p:nvSpPr>
        <p:spPr bwMode="gray">
          <a:xfrm>
            <a:off x="1557263" y="0"/>
            <a:ext cx="2519363" cy="1404000"/>
          </a:xfrm>
        </p:spPr>
        <p:txBody>
          <a:bodyPr/>
          <a:lstStyle/>
          <a:p>
            <a:r>
              <a:rPr lang="it-IT" noProof="0"/>
              <a:t>Fare clic per modificare lo stile del titolo dello schema</a:t>
            </a:r>
            <a:endParaRPr lang="en-US" noProof="0" dirty="0"/>
          </a:p>
        </p:txBody>
      </p:sp>
      <p:sp>
        <p:nvSpPr>
          <p:cNvPr id="4" name="Date Placeholder 3"/>
          <p:cNvSpPr>
            <a:spLocks noGrp="1"/>
          </p:cNvSpPr>
          <p:nvPr>
            <p:ph type="dt" sz="half" idx="10"/>
          </p:nvPr>
        </p:nvSpPr>
        <p:spPr bwMode="gray"/>
        <p:txBody>
          <a:bodyPr/>
          <a:lstStyle/>
          <a:p>
            <a:fld id="{85AA280F-EEA0-4C64-9BF1-935D4D7309ED}" type="datetime1">
              <a:rPr lang="en-US" noProof="0" smtClean="0"/>
              <a:t>12/3/2018</a:t>
            </a:fld>
            <a:endParaRPr lang="en-US" noProof="0"/>
          </a:p>
        </p:txBody>
      </p:sp>
      <p:sp>
        <p:nvSpPr>
          <p:cNvPr id="5" name="Footer Placeholder 4"/>
          <p:cNvSpPr>
            <a:spLocks noGrp="1"/>
          </p:cNvSpPr>
          <p:nvPr>
            <p:ph type="ftr" sz="quarter" idx="11"/>
          </p:nvPr>
        </p:nvSpPr>
        <p:spPr bwMode="gray">
          <a:xfrm>
            <a:off x="956942" y="6237313"/>
            <a:ext cx="6867846" cy="332191"/>
          </a:xfrm>
        </p:spPr>
        <p:txBody>
          <a:body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p>
            <a:fld id="{487D525E-1BC1-43AD-9496-0948D2608236}" type="slidenum">
              <a:rPr lang="en-US" noProof="0" smtClean="0"/>
              <a:t>‹#›</a:t>
            </a:fld>
            <a:endParaRPr lang="en-US" noProof="0"/>
          </a:p>
        </p:txBody>
      </p:sp>
      <p:sp>
        <p:nvSpPr>
          <p:cNvPr id="38" name="SmartArt-Platzhalter 37">
            <a:extLst>
              <a:ext uri="{FF2B5EF4-FFF2-40B4-BE49-F238E27FC236}">
                <a16:creationId xmlns="" xmlns:a16="http://schemas.microsoft.com/office/drawing/2014/main" id="{39D877A7-4643-4F4B-BB12-A8E6E2F8DF1C}"/>
              </a:ext>
            </a:extLst>
          </p:cNvPr>
          <p:cNvSpPr>
            <a:spLocks noGrp="1"/>
          </p:cNvSpPr>
          <p:nvPr>
            <p:ph type="dgm" sz="quarter" idx="13"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Tree>
    <p:extLst>
      <p:ext uri="{BB962C8B-B14F-4D97-AF65-F5344CB8AC3E}">
        <p14:creationId xmlns:p14="http://schemas.microsoft.com/office/powerpoint/2010/main" val="185410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ckup">
    <p:spTree>
      <p:nvGrpSpPr>
        <p:cNvPr id="1" name=""/>
        <p:cNvGrpSpPr/>
        <p:nvPr/>
      </p:nvGrpSpPr>
      <p:grpSpPr>
        <a:xfrm>
          <a:off x="0" y="0"/>
          <a:ext cx="0" cy="0"/>
          <a:chOff x="0" y="0"/>
          <a:chExt cx="0" cy="0"/>
        </a:xfrm>
      </p:grpSpPr>
      <p:pic>
        <p:nvPicPr>
          <p:cNvPr id="9" name="Bildplatzhalter 8">
            <a:extLst>
              <a:ext uri="{FF2B5EF4-FFF2-40B4-BE49-F238E27FC236}">
                <a16:creationId xmlns="" xmlns:a16="http://schemas.microsoft.com/office/drawing/2014/main" id="{ECACD24C-FDFA-44EC-AE00-AC65B6C791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0120"/>
          <a:stretch/>
        </p:blipFill>
        <p:spPr bwMode="gray">
          <a:xfrm>
            <a:off x="0" y="0"/>
            <a:ext cx="12192000" cy="6858000"/>
          </a:xfrm>
          <a:prstGeom prst="rect">
            <a:avLst/>
          </a:prstGeom>
        </p:spPr>
      </p:pic>
      <p:sp>
        <p:nvSpPr>
          <p:cNvPr id="7" name="Bildplatzhalter 6">
            <a:extLst>
              <a:ext uri="{FF2B5EF4-FFF2-40B4-BE49-F238E27FC236}">
                <a16:creationId xmlns="" xmlns:a16="http://schemas.microsoft.com/office/drawing/2014/main" id="{6E768E27-DA42-4C64-A03A-BEC651313D84}"/>
              </a:ext>
            </a:extLst>
          </p:cNvPr>
          <p:cNvSpPr>
            <a:spLocks noGrp="1"/>
          </p:cNvSpPr>
          <p:nvPr>
            <p:ph type="pic" sz="quarter" idx="15"/>
          </p:nvPr>
        </p:nvSpPr>
        <p:spPr bwMode="gray">
          <a:xfrm>
            <a:off x="4895552" y="1371599"/>
            <a:ext cx="5607348" cy="3693319"/>
          </a:xfrm>
          <a:prstGeom prst="roundRect">
            <a:avLst>
              <a:gd name="adj" fmla="val 288"/>
            </a:avLst>
          </a:prstGeom>
          <a:pattFill prst="ltUpDiag">
            <a:fgClr>
              <a:schemeClr val="accent3"/>
            </a:fgClr>
            <a:bgClr>
              <a:schemeClr val="bg1"/>
            </a:bgClr>
          </a:pattFill>
          <a:effectLst>
            <a:innerShdw blurRad="12700">
              <a:prstClr val="black"/>
            </a:innerShdw>
          </a:effectLst>
        </p:spPr>
        <p:txBody>
          <a:bodyPr lIns="0" tIns="684000" anchor="ctr"/>
          <a:lstStyle>
            <a:lvl1pPr algn="ctr">
              <a:defRPr/>
            </a:lvl1pPr>
          </a:lstStyle>
          <a:p>
            <a:r>
              <a:rPr lang="it-IT" noProof="0"/>
              <a:t>Fare clic sull'icona per inserire un'immagine</a:t>
            </a:r>
            <a:endParaRPr lang="en-US" noProof="0"/>
          </a:p>
        </p:txBody>
      </p:sp>
      <p:sp>
        <p:nvSpPr>
          <p:cNvPr id="100" name="Textplatzhalter 99">
            <a:extLst>
              <a:ext uri="{FF2B5EF4-FFF2-40B4-BE49-F238E27FC236}">
                <a16:creationId xmlns="" xmlns:a16="http://schemas.microsoft.com/office/drawing/2014/main" id="{E156F422-4ACA-4037-A61D-ADFD43AB1CF9}"/>
              </a:ext>
            </a:extLst>
          </p:cNvPr>
          <p:cNvSpPr>
            <a:spLocks noGrp="1"/>
          </p:cNvSpPr>
          <p:nvPr>
            <p:ph type="body" sz="quarter" idx="14" hasCustomPrompt="1"/>
          </p:nvPr>
        </p:nvSpPr>
        <p:spPr bwMode="gray">
          <a:xfrm>
            <a:off x="1" y="0"/>
            <a:ext cx="3432174" cy="6858000"/>
          </a:xfrm>
          <a:solidFill>
            <a:schemeClr val="bg1"/>
          </a:solidFill>
          <a:effectLst>
            <a:outerShdw blurRad="431800" algn="ctr" rotWithShape="0">
              <a:srgbClr val="000000">
                <a:alpha val="40000"/>
              </a:srgbClr>
            </a:outerShdw>
          </a:effectLst>
        </p:spPr>
        <p:txBody>
          <a:bodyPr lIns="622800" tIns="1702800" rIns="288000" bIns="9072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2" name="Title 1"/>
          <p:cNvSpPr>
            <a:spLocks noGrp="1"/>
          </p:cNvSpPr>
          <p:nvPr>
            <p:ph type="title"/>
          </p:nvPr>
        </p:nvSpPr>
        <p:spPr bwMode="gray">
          <a:xfrm>
            <a:off x="623887" y="0"/>
            <a:ext cx="2519363" cy="1404000"/>
          </a:xfrm>
        </p:spPr>
        <p:txBody>
          <a:bodyPr/>
          <a:lstStyle/>
          <a:p>
            <a:r>
              <a:rPr lang="it-IT" noProof="0"/>
              <a:t>Fare clic per modificare lo stile del titolo dello schema</a:t>
            </a:r>
            <a:endParaRPr lang="en-US" noProof="0" dirty="0"/>
          </a:p>
        </p:txBody>
      </p:sp>
      <p:sp>
        <p:nvSpPr>
          <p:cNvPr id="4" name="Date Placeholder 3"/>
          <p:cNvSpPr>
            <a:spLocks noGrp="1"/>
          </p:cNvSpPr>
          <p:nvPr>
            <p:ph type="dt" sz="half" idx="10"/>
          </p:nvPr>
        </p:nvSpPr>
        <p:spPr bwMode="gray"/>
        <p:txBody>
          <a:bodyPr/>
          <a:lstStyle/>
          <a:p>
            <a:fld id="{4227531F-7FCF-42C5-8452-55FC8C05BFDE}" type="datetime1">
              <a:rPr lang="en-US" noProof="0" smtClean="0"/>
              <a:t>12/3/2018</a:t>
            </a:fld>
            <a:endParaRPr lang="en-US" noProof="0"/>
          </a:p>
        </p:txBody>
      </p:sp>
      <p:sp>
        <p:nvSpPr>
          <p:cNvPr id="5" name="Footer Placeholder 4"/>
          <p:cNvSpPr>
            <a:spLocks noGrp="1"/>
          </p:cNvSpPr>
          <p:nvPr>
            <p:ph type="ftr" sz="quarter" idx="11"/>
          </p:nvPr>
        </p:nvSpPr>
        <p:spPr bwMode="gray">
          <a:xfrm>
            <a:off x="956942" y="6237313"/>
            <a:ext cx="6867846" cy="332191"/>
          </a:xfrm>
        </p:spPr>
        <p:txBody>
          <a:body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p>
            <a:fld id="{487D525E-1BC1-43AD-9496-0948D2608236}" type="slidenum">
              <a:rPr lang="en-US" noProof="0" smtClean="0"/>
              <a:t>‹#›</a:t>
            </a:fld>
            <a:endParaRPr lang="en-US" noProof="0"/>
          </a:p>
        </p:txBody>
      </p:sp>
      <p:sp>
        <p:nvSpPr>
          <p:cNvPr id="38" name="SmartArt-Platzhalter 37">
            <a:extLst>
              <a:ext uri="{FF2B5EF4-FFF2-40B4-BE49-F238E27FC236}">
                <a16:creationId xmlns="" xmlns:a16="http://schemas.microsoft.com/office/drawing/2014/main" id="{39D877A7-4643-4F4B-BB12-A8E6E2F8DF1C}"/>
              </a:ext>
            </a:extLst>
          </p:cNvPr>
          <p:cNvSpPr>
            <a:spLocks noGrp="1"/>
          </p:cNvSpPr>
          <p:nvPr>
            <p:ph type="dgm" sz="quarter" idx="13" hasCustomPrompt="1"/>
          </p:nvPr>
        </p:nvSpPr>
        <p:spPr bwMode="gray">
          <a:xfrm>
            <a:off x="10694193" y="6237312"/>
            <a:ext cx="873919" cy="337319"/>
          </a:xfrm>
          <a:blipFill dpi="0" rotWithShape="1">
            <a:blip r:embed="rId3"/>
            <a:srcRect/>
            <a:stretch>
              <a:fillRect/>
            </a:stretch>
          </a:blipFill>
        </p:spPr>
        <p:txBody>
          <a:bodyPr>
            <a:normAutofit/>
          </a:bodyPr>
          <a:lstStyle>
            <a:lvl1pPr marL="0" indent="0">
              <a:buNone/>
              <a:defRPr sz="100">
                <a:noFill/>
              </a:defRPr>
            </a:lvl1pPr>
          </a:lstStyle>
          <a:p>
            <a:r>
              <a:rPr lang="en-US" noProof="0"/>
              <a:t> </a:t>
            </a:r>
          </a:p>
        </p:txBody>
      </p:sp>
    </p:spTree>
    <p:extLst>
      <p:ext uri="{BB962C8B-B14F-4D97-AF65-F5344CB8AC3E}">
        <p14:creationId xmlns:p14="http://schemas.microsoft.com/office/powerpoint/2010/main" val="178472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olo e contenuto">
    <p:bg bwMode="gray">
      <p:bgRef idx="1001">
        <a:schemeClr val="bg1"/>
      </p:bgRef>
    </p:bg>
    <p:spTree>
      <p:nvGrpSpPr>
        <p:cNvPr id="1" name=""/>
        <p:cNvGrpSpPr/>
        <p:nvPr/>
      </p:nvGrpSpPr>
      <p:grpSpPr>
        <a:xfrm>
          <a:off x="0" y="0"/>
          <a:ext cx="0" cy="0"/>
          <a:chOff x="0" y="0"/>
          <a:chExt cx="0" cy="0"/>
        </a:xfrm>
      </p:grpSpPr>
      <p:sp>
        <p:nvSpPr>
          <p:cNvPr id="10" name="Rechteck 9">
            <a:extLst>
              <a:ext uri="{FF2B5EF4-FFF2-40B4-BE49-F238E27FC236}">
                <a16:creationId xmlns="" xmlns:a16="http://schemas.microsoft.com/office/drawing/2014/main"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 xmlns:a16="http://schemas.microsoft.com/office/drawing/2014/main" id="{3AF8301D-A06D-4765-8161-918154F33F8F}"/>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2" name="Titel 1">
            <a:extLst>
              <a:ext uri="{FF2B5EF4-FFF2-40B4-BE49-F238E27FC236}">
                <a16:creationId xmlns="" xmlns:a16="http://schemas.microsoft.com/office/drawing/2014/main"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 xmlns:a16="http://schemas.microsoft.com/office/drawing/2014/main" id="{CE4ED859-DE0E-4BD5-9C7F-E7F9D8D422B2}"/>
              </a:ext>
            </a:extLst>
          </p:cNvPr>
          <p:cNvSpPr>
            <a:spLocks noGrp="1"/>
          </p:cNvSpPr>
          <p:nvPr>
            <p:ph type="dt" sz="half" idx="10"/>
          </p:nvPr>
        </p:nvSpPr>
        <p:spPr bwMode="gray"/>
        <p:txBody>
          <a:bodyPr/>
          <a:lstStyle/>
          <a:p>
            <a:fld id="{ED844842-5726-4F0E-8B3D-9B3B5D86E7B8}" type="datetime1">
              <a:rPr lang="en-US" noProof="0" smtClean="0"/>
              <a:t>12/3/2018</a:t>
            </a:fld>
            <a:endParaRPr lang="en-US" noProof="0"/>
          </a:p>
        </p:txBody>
      </p:sp>
      <p:sp>
        <p:nvSpPr>
          <p:cNvPr id="4" name="Fußzeilenplatzhalter 3">
            <a:extLst>
              <a:ext uri="{FF2B5EF4-FFF2-40B4-BE49-F238E27FC236}">
                <a16:creationId xmlns="" xmlns:a16="http://schemas.microsoft.com/office/drawing/2014/main"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 xmlns:a16="http://schemas.microsoft.com/office/drawing/2014/main"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 xmlns:a16="http://schemas.microsoft.com/office/drawing/2014/main" id="{9460D03B-65CB-4B3E-A687-075FA08096DE}"/>
              </a:ext>
            </a:extLst>
          </p:cNvPr>
          <p:cNvSpPr>
            <a:spLocks noGrp="1"/>
          </p:cNvSpPr>
          <p:nvPr>
            <p:ph type="body" sz="quarter" idx="13"/>
          </p:nvPr>
        </p:nvSpPr>
        <p:spPr bwMode="gray">
          <a:xfrm>
            <a:off x="623887" y="1704975"/>
            <a:ext cx="10944226"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grpSp>
        <p:nvGrpSpPr>
          <p:cNvPr id="11" name="Gruppieren 10">
            <a:extLst>
              <a:ext uri="{FF2B5EF4-FFF2-40B4-BE49-F238E27FC236}">
                <a16:creationId xmlns="" xmlns:a16="http://schemas.microsoft.com/office/drawing/2014/main" id="{AEAD9292-87F0-4E59-A1DE-9322A0531D1A}"/>
              </a:ext>
            </a:extLst>
          </p:cNvPr>
          <p:cNvGrpSpPr/>
          <p:nvPr userDrawn="1"/>
        </p:nvGrpSpPr>
        <p:grpSpPr bwMode="gray">
          <a:xfrm>
            <a:off x="10690695" y="6237287"/>
            <a:ext cx="882180" cy="336800"/>
            <a:chOff x="10910717" y="6237312"/>
            <a:chExt cx="659777" cy="251891"/>
          </a:xfrm>
        </p:grpSpPr>
        <p:grpSp>
          <p:nvGrpSpPr>
            <p:cNvPr id="12" name="Gruppieren 11">
              <a:extLst>
                <a:ext uri="{FF2B5EF4-FFF2-40B4-BE49-F238E27FC236}">
                  <a16:creationId xmlns="" xmlns:a16="http://schemas.microsoft.com/office/drawing/2014/main" id="{FB2AE726-7664-4A9D-A7CA-E2DE4745690F}"/>
                </a:ext>
              </a:extLst>
            </p:cNvPr>
            <p:cNvGrpSpPr/>
            <p:nvPr/>
          </p:nvGrpSpPr>
          <p:grpSpPr bwMode="gray">
            <a:xfrm>
              <a:off x="10910717" y="6237312"/>
              <a:ext cx="657286" cy="152567"/>
              <a:chOff x="3753394" y="2041103"/>
              <a:chExt cx="1634116" cy="379305"/>
            </a:xfrm>
          </p:grpSpPr>
          <p:sp>
            <p:nvSpPr>
              <p:cNvPr id="31" name="Freihandform: Form 30">
                <a:extLst>
                  <a:ext uri="{FF2B5EF4-FFF2-40B4-BE49-F238E27FC236}">
                    <a16:creationId xmlns="" xmlns:a16="http://schemas.microsoft.com/office/drawing/2014/main" id="{2A252240-280D-4B1F-AD03-60E5779947FF}"/>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2" name="Freihandform: Form 31">
                <a:extLst>
                  <a:ext uri="{FF2B5EF4-FFF2-40B4-BE49-F238E27FC236}">
                    <a16:creationId xmlns="" xmlns:a16="http://schemas.microsoft.com/office/drawing/2014/main" id="{55F7004F-972A-4948-A4F2-0A054BD7DEEE}"/>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3" name="Freihandform: Form 32">
                <a:extLst>
                  <a:ext uri="{FF2B5EF4-FFF2-40B4-BE49-F238E27FC236}">
                    <a16:creationId xmlns="" xmlns:a16="http://schemas.microsoft.com/office/drawing/2014/main" id="{156AA820-79B3-4E4E-AEC1-71C8B7728120}"/>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 xmlns:a16="http://schemas.microsoft.com/office/drawing/2014/main" id="{123D4A11-8DCC-4E4E-AF27-7BB7B66FF174}"/>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 xmlns:a16="http://schemas.microsoft.com/office/drawing/2014/main" id="{D7AA1CAB-C77A-4DAD-9DA2-989603F19314}"/>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 xmlns:a16="http://schemas.microsoft.com/office/drawing/2014/main" id="{F1099F77-D700-4CFE-96D3-277C88C7F284}"/>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 xmlns:a16="http://schemas.microsoft.com/office/drawing/2014/main" id="{F06F317D-2CDF-43BE-80E8-DFAD3D6D8085}"/>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 xmlns:a16="http://schemas.microsoft.com/office/drawing/2014/main" id="{7C696657-76D6-476D-8E61-E3836C2CE188}"/>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 xmlns:a16="http://schemas.microsoft.com/office/drawing/2014/main" id="{A7E19A8D-34A5-4F5B-A972-15E54E7ED6E7}"/>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 xmlns:a16="http://schemas.microsoft.com/office/drawing/2014/main" id="{A1BD9FDB-61B0-4F15-A23C-64117E6052BA}"/>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3" name="Gruppieren 12">
              <a:extLst>
                <a:ext uri="{FF2B5EF4-FFF2-40B4-BE49-F238E27FC236}">
                  <a16:creationId xmlns="" xmlns:a16="http://schemas.microsoft.com/office/drawing/2014/main" id="{9D917386-213D-4259-B313-A0B432C6264E}"/>
                </a:ext>
              </a:extLst>
            </p:cNvPr>
            <p:cNvGrpSpPr/>
            <p:nvPr/>
          </p:nvGrpSpPr>
          <p:grpSpPr bwMode="gray">
            <a:xfrm>
              <a:off x="10910717" y="6433158"/>
              <a:ext cx="659777" cy="56045"/>
              <a:chOff x="3753394" y="2528007"/>
              <a:chExt cx="1640308" cy="139336"/>
            </a:xfrm>
            <a:solidFill>
              <a:schemeClr val="accent1"/>
            </a:solidFill>
          </p:grpSpPr>
          <p:sp>
            <p:nvSpPr>
              <p:cNvPr id="14" name="Freihandform: Form 13">
                <a:extLst>
                  <a:ext uri="{FF2B5EF4-FFF2-40B4-BE49-F238E27FC236}">
                    <a16:creationId xmlns="" xmlns:a16="http://schemas.microsoft.com/office/drawing/2014/main" id="{12102238-FAFE-434C-90EC-D365AA92C865}"/>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5" name="Freihandform: Form 14">
                <a:extLst>
                  <a:ext uri="{FF2B5EF4-FFF2-40B4-BE49-F238E27FC236}">
                    <a16:creationId xmlns="" xmlns:a16="http://schemas.microsoft.com/office/drawing/2014/main" id="{A28E839B-2C40-4D1E-83C7-7A6561FA71ED}"/>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6" name="Freihandform: Form 15">
                <a:extLst>
                  <a:ext uri="{FF2B5EF4-FFF2-40B4-BE49-F238E27FC236}">
                    <a16:creationId xmlns="" xmlns:a16="http://schemas.microsoft.com/office/drawing/2014/main" id="{92C7A567-DB4C-450A-A848-1B87BF59E4DA}"/>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 xmlns:a16="http://schemas.microsoft.com/office/drawing/2014/main" id="{C8F225EE-3881-4E98-A9D6-1A5FB1E38165}"/>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 xmlns:a16="http://schemas.microsoft.com/office/drawing/2014/main" id="{B90192C4-D15E-437A-801D-12A561D06754}"/>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 xmlns:a16="http://schemas.microsoft.com/office/drawing/2014/main" id="{DF64D700-9576-4DDE-842F-D6B76249A66D}"/>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 xmlns:a16="http://schemas.microsoft.com/office/drawing/2014/main" id="{8EFDF4B2-C305-4DE5-976E-73A1E341AF6E}"/>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 xmlns:a16="http://schemas.microsoft.com/office/drawing/2014/main" id="{6D25C2A4-F8C4-421B-B095-28399EFD74F7}"/>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 xmlns:a16="http://schemas.microsoft.com/office/drawing/2014/main" id="{3A98478E-0E19-4907-B3EB-3957737A607A}"/>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 xmlns:a16="http://schemas.microsoft.com/office/drawing/2014/main" id="{2159539B-3A71-4A5F-B4A6-4998F73F72A4}"/>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 xmlns:a16="http://schemas.microsoft.com/office/drawing/2014/main" id="{021CDD27-7E12-417D-AF03-490CDE8793D9}"/>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 xmlns:a16="http://schemas.microsoft.com/office/drawing/2014/main" id="{B94C8F6E-6B76-4B82-8D28-BF1BFACABC17}"/>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 xmlns:a16="http://schemas.microsoft.com/office/drawing/2014/main" id="{978C4CD1-AED6-442E-8C6C-7D21BCB57209}"/>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 xmlns:a16="http://schemas.microsoft.com/office/drawing/2014/main" id="{22EA3797-0CD0-4822-B82D-8CE574097FE9}"/>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 xmlns:a16="http://schemas.microsoft.com/office/drawing/2014/main" id="{BA125AE0-BB03-4CFC-8129-2E6AF7295D2C}"/>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 xmlns:a16="http://schemas.microsoft.com/office/drawing/2014/main" id="{CBB70F79-DFD5-4448-AC0A-F75421CD2BD3}"/>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 xmlns:a16="http://schemas.microsoft.com/office/drawing/2014/main" id="{DE28182A-C845-41B8-9611-69AA285C7039}"/>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77739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23887" y="0"/>
            <a:ext cx="10944225" cy="1404000"/>
          </a:xfrm>
          <a:prstGeom prst="rect">
            <a:avLst/>
          </a:prstGeom>
        </p:spPr>
        <p:txBody>
          <a:bodyPr vert="horz" lIns="0" tIns="0" rIns="0" bIns="0" rtlCol="0" anchor="b">
            <a:noAutofit/>
          </a:bodyPr>
          <a:lstStyle/>
          <a:p>
            <a:pPr lvl="0"/>
            <a:r>
              <a:rPr lang="en-US" noProof="0" dirty="0"/>
              <a:t>Title</a:t>
            </a:r>
          </a:p>
        </p:txBody>
      </p:sp>
      <p:sp>
        <p:nvSpPr>
          <p:cNvPr id="3" name="Text Placeholder 2"/>
          <p:cNvSpPr>
            <a:spLocks noGrp="1"/>
          </p:cNvSpPr>
          <p:nvPr>
            <p:ph type="body" idx="1"/>
          </p:nvPr>
        </p:nvSpPr>
        <p:spPr bwMode="gray">
          <a:xfrm>
            <a:off x="623888" y="1704975"/>
            <a:ext cx="10944226" cy="4248000"/>
          </a:xfrm>
          <a:prstGeom prst="rect">
            <a:avLst/>
          </a:prstGeom>
        </p:spPr>
        <p:txBody>
          <a:bodyPr vert="horz" lIns="0" tIns="0" rIns="0" bIns="0" rtlCol="0">
            <a:noAutofit/>
          </a:bodyPr>
          <a:lstStyle/>
          <a:p>
            <a:pPr>
              <a:lnSpc>
                <a:spcPct val="110000"/>
              </a:lnSpc>
              <a:spcBef>
                <a:spcPts val="400"/>
              </a:spcBef>
              <a:spcAft>
                <a:spcPts val="400"/>
              </a:spcAft>
            </a:pPr>
            <a:r>
              <a:rPr lang="en-US" sz="1400" noProof="0" dirty="0">
                <a:solidFill>
                  <a:schemeClr val="tx1"/>
                </a:solidFill>
              </a:rPr>
              <a:t>First text</a:t>
            </a:r>
          </a:p>
          <a:p>
            <a:pPr>
              <a:lnSpc>
                <a:spcPct val="110000"/>
              </a:lnSpc>
              <a:spcBef>
                <a:spcPts val="400"/>
              </a:spcBef>
              <a:spcAft>
                <a:spcPts val="400"/>
              </a:spcAft>
            </a:pPr>
            <a:r>
              <a:rPr lang="en-US" sz="1800" noProof="0" dirty="0">
                <a:solidFill>
                  <a:schemeClr val="tx1"/>
                </a:solidFill>
              </a:rPr>
              <a:t>Second level </a:t>
            </a:r>
          </a:p>
          <a:p>
            <a:pPr lvl="2">
              <a:lnSpc>
                <a:spcPct val="110000"/>
              </a:lnSpc>
              <a:spcBef>
                <a:spcPts val="400"/>
              </a:spcBef>
              <a:spcAft>
                <a:spcPts val="400"/>
              </a:spcAft>
            </a:pPr>
            <a:r>
              <a:rPr lang="en-US" sz="1400" noProof="0" dirty="0">
                <a:solidFill>
                  <a:schemeClr val="tx1"/>
                </a:solidFill>
              </a:rPr>
              <a:t>Third level</a:t>
            </a:r>
          </a:p>
          <a:p>
            <a:pPr marL="479988" indent="-239994">
              <a:lnSpc>
                <a:spcPct val="110000"/>
              </a:lnSpc>
              <a:spcBef>
                <a:spcPts val="0"/>
              </a:spcBef>
              <a:spcAft>
                <a:spcPts val="400"/>
              </a:spcAft>
              <a:buClr>
                <a:srgbClr val="E02129"/>
              </a:buClr>
              <a:buFont typeface="Symbol" panose="05050102010706020507" pitchFamily="18" charset="2"/>
              <a:buChar char="-"/>
            </a:pPr>
            <a:r>
              <a:rPr lang="en-US" sz="1400" noProof="0" dirty="0">
                <a:solidFill>
                  <a:schemeClr val="tx1"/>
                </a:solidFill>
              </a:rPr>
              <a:t>Fourth level</a:t>
            </a:r>
          </a:p>
          <a:p>
            <a:pPr marL="239994" indent="-239994">
              <a:lnSpc>
                <a:spcPct val="110000"/>
              </a:lnSpc>
              <a:spcBef>
                <a:spcPts val="400"/>
              </a:spcBef>
              <a:spcAft>
                <a:spcPts val="400"/>
              </a:spcAft>
              <a:buClr>
                <a:srgbClr val="E02129"/>
              </a:buClr>
              <a:buFont typeface="+mj-lt"/>
              <a:buAutoNum type="arabicPeriod"/>
            </a:pPr>
            <a:r>
              <a:rPr lang="en-US" sz="1400" noProof="0" dirty="0">
                <a:solidFill>
                  <a:schemeClr val="tx1"/>
                </a:solidFill>
              </a:rPr>
              <a:t>Fifth level</a:t>
            </a:r>
          </a:p>
          <a:p>
            <a:pPr marL="479988" indent="-239994">
              <a:lnSpc>
                <a:spcPct val="110000"/>
              </a:lnSpc>
              <a:spcBef>
                <a:spcPts val="0"/>
              </a:spcBef>
              <a:spcAft>
                <a:spcPts val="400"/>
              </a:spcAft>
              <a:buClr>
                <a:srgbClr val="E02129"/>
              </a:buClr>
              <a:buFont typeface="+mj-lt"/>
              <a:buAutoNum type="alphaLcPeriod"/>
            </a:pPr>
            <a:r>
              <a:rPr lang="en-US" sz="1400" noProof="0" dirty="0">
                <a:solidFill>
                  <a:schemeClr val="tx1"/>
                </a:solidFill>
              </a:rPr>
              <a:t>Sixth level</a:t>
            </a:r>
          </a:p>
          <a:p>
            <a:pPr>
              <a:lnSpc>
                <a:spcPct val="110000"/>
              </a:lnSpc>
              <a:spcBef>
                <a:spcPts val="400"/>
              </a:spcBef>
              <a:spcAft>
                <a:spcPts val="400"/>
              </a:spcAft>
            </a:pPr>
            <a:r>
              <a:rPr lang="en-US" sz="2400" noProof="0" dirty="0">
                <a:solidFill>
                  <a:schemeClr val="tx1"/>
                </a:solidFill>
              </a:rPr>
              <a:t>Seventh level</a:t>
            </a:r>
          </a:p>
          <a:p>
            <a:pPr>
              <a:lnSpc>
                <a:spcPct val="110000"/>
              </a:lnSpc>
              <a:spcBef>
                <a:spcPts val="400"/>
              </a:spcBef>
              <a:spcAft>
                <a:spcPts val="400"/>
              </a:spcAft>
            </a:pPr>
            <a:r>
              <a:rPr lang="en-US" sz="2400" noProof="0" dirty="0">
                <a:solidFill>
                  <a:srgbClr val="E02129"/>
                </a:solidFill>
              </a:rPr>
              <a:t>Eighth level</a:t>
            </a:r>
          </a:p>
          <a:p>
            <a:pPr>
              <a:lnSpc>
                <a:spcPct val="110000"/>
              </a:lnSpc>
              <a:spcBef>
                <a:spcPts val="400"/>
              </a:spcBef>
              <a:spcAft>
                <a:spcPts val="400"/>
              </a:spcAft>
            </a:pPr>
            <a:r>
              <a:rPr lang="en-US" sz="900" noProof="0" dirty="0"/>
              <a:t>Ninth level</a:t>
            </a:r>
          </a:p>
        </p:txBody>
      </p:sp>
      <p:sp>
        <p:nvSpPr>
          <p:cNvPr id="4" name="Date Placeholder 3"/>
          <p:cNvSpPr>
            <a:spLocks noGrp="1"/>
          </p:cNvSpPr>
          <p:nvPr>
            <p:ph type="dt" sz="half" idx="2"/>
          </p:nvPr>
        </p:nvSpPr>
        <p:spPr bwMode="gray">
          <a:xfrm>
            <a:off x="7826451" y="6237313"/>
            <a:ext cx="1222299" cy="332191"/>
          </a:xfrm>
          <a:prstGeom prst="rect">
            <a:avLst/>
          </a:prstGeom>
        </p:spPr>
        <p:txBody>
          <a:bodyPr vert="horz" lIns="0" tIns="0" rIns="0" bIns="0" rtlCol="0" anchor="b"/>
          <a:lstStyle>
            <a:lvl1pPr algn="l">
              <a:defRPr sz="800">
                <a:noFill/>
              </a:defRPr>
            </a:lvl1pPr>
          </a:lstStyle>
          <a:p>
            <a:fld id="{C53641E4-AD4E-464B-B6E9-BE84DA773260}" type="datetime1">
              <a:rPr lang="en-US" noProof="0" smtClean="0"/>
              <a:t>12/3/2018</a:t>
            </a:fld>
            <a:endParaRPr lang="en-US" noProof="0"/>
          </a:p>
        </p:txBody>
      </p:sp>
      <p:sp>
        <p:nvSpPr>
          <p:cNvPr id="5" name="Footer Placeholder 4"/>
          <p:cNvSpPr>
            <a:spLocks noGrp="1"/>
          </p:cNvSpPr>
          <p:nvPr>
            <p:ph type="ftr" sz="quarter" idx="3"/>
          </p:nvPr>
        </p:nvSpPr>
        <p:spPr bwMode="gray">
          <a:xfrm>
            <a:off x="956942" y="6237313"/>
            <a:ext cx="6867845" cy="332191"/>
          </a:xfrm>
          <a:prstGeom prst="rect">
            <a:avLst/>
          </a:prstGeom>
        </p:spPr>
        <p:txBody>
          <a:bodyPr vert="horz" lIns="0" tIns="0" rIns="0" bIns="0" rtlCol="0" anchor="b"/>
          <a:lstStyle>
            <a:lvl1pPr algn="l">
              <a:defRPr sz="800">
                <a:solidFill>
                  <a:schemeClr val="tx1">
                    <a:tint val="75000"/>
                  </a:schemeClr>
                </a:solidFill>
              </a:defRPr>
            </a:lvl1pPr>
          </a:lstStyle>
          <a:p>
            <a:r>
              <a:rPr lang="en-US" noProof="0"/>
              <a:t>Strictly private and confidential</a:t>
            </a:r>
          </a:p>
        </p:txBody>
      </p:sp>
      <p:sp>
        <p:nvSpPr>
          <p:cNvPr id="6" name="Slide Number Placeholder 5"/>
          <p:cNvSpPr>
            <a:spLocks noGrp="1"/>
          </p:cNvSpPr>
          <p:nvPr>
            <p:ph type="sldNum" sz="quarter" idx="4"/>
          </p:nvPr>
        </p:nvSpPr>
        <p:spPr bwMode="gray">
          <a:xfrm>
            <a:off x="623888" y="6237313"/>
            <a:ext cx="333054" cy="332191"/>
          </a:xfrm>
          <a:prstGeom prst="rect">
            <a:avLst/>
          </a:prstGeom>
        </p:spPr>
        <p:txBody>
          <a:bodyPr vert="horz" lIns="0" tIns="0" rIns="0" bIns="0" rtlCol="0" anchor="b"/>
          <a:lstStyle>
            <a:lvl1pPr algn="l">
              <a:defRPr sz="800">
                <a:solidFill>
                  <a:schemeClr val="bg2"/>
                </a:solidFill>
              </a:defRPr>
            </a:lvl1pPr>
          </a:lstStyle>
          <a:p>
            <a:fld id="{487D525E-1BC1-43AD-9496-0948D2608236}" type="slidenum">
              <a:rPr lang="en-US" noProof="0" smtClean="0"/>
              <a:pPr/>
              <a:t>‹#›</a:t>
            </a:fld>
            <a:endParaRPr lang="en-US" noProof="0"/>
          </a:p>
        </p:txBody>
      </p:sp>
      <p:grpSp>
        <p:nvGrpSpPr>
          <p:cNvPr id="62" name="Gruppieren 61">
            <a:extLst>
              <a:ext uri="{FF2B5EF4-FFF2-40B4-BE49-F238E27FC236}">
                <a16:creationId xmlns="" xmlns:a16="http://schemas.microsoft.com/office/drawing/2014/main" id="{AB709E36-C121-4DEC-AFA7-F3A1177FE6E0}"/>
              </a:ext>
            </a:extLst>
          </p:cNvPr>
          <p:cNvGrpSpPr/>
          <p:nvPr userDrawn="1"/>
        </p:nvGrpSpPr>
        <p:grpSpPr bwMode="gray">
          <a:xfrm>
            <a:off x="-140902" y="-129046"/>
            <a:ext cx="12473804" cy="7116092"/>
            <a:chOff x="-141782" y="-101550"/>
            <a:chExt cx="12473804" cy="7116092"/>
          </a:xfrm>
        </p:grpSpPr>
        <p:grpSp>
          <p:nvGrpSpPr>
            <p:cNvPr id="34" name="Gruppieren 33">
              <a:extLst>
                <a:ext uri="{FF2B5EF4-FFF2-40B4-BE49-F238E27FC236}">
                  <a16:creationId xmlns="" xmlns:a16="http://schemas.microsoft.com/office/drawing/2014/main" id="{96D4DC5B-B481-468B-B187-24435F557495}"/>
                </a:ext>
              </a:extLst>
            </p:cNvPr>
            <p:cNvGrpSpPr/>
            <p:nvPr userDrawn="1"/>
          </p:nvGrpSpPr>
          <p:grpSpPr bwMode="gray">
            <a:xfrm>
              <a:off x="623888" y="-101550"/>
              <a:ext cx="10944225" cy="72008"/>
              <a:chOff x="623888" y="-171400"/>
              <a:chExt cx="10944225" cy="72008"/>
            </a:xfrm>
          </p:grpSpPr>
          <p:cxnSp>
            <p:nvCxnSpPr>
              <p:cNvPr id="21" name="Gerader Verbinder 20">
                <a:extLst>
                  <a:ext uri="{FF2B5EF4-FFF2-40B4-BE49-F238E27FC236}">
                    <a16:creationId xmlns="" xmlns:a16="http://schemas.microsoft.com/office/drawing/2014/main" id="{F1844EC1-748D-4BA8-B443-28A4B7CB850D}"/>
                  </a:ext>
                </a:extLst>
              </p:cNvPr>
              <p:cNvCxnSpPr>
                <a:cxnSpLocks/>
              </p:cNvCxnSpPr>
              <p:nvPr userDrawn="1"/>
            </p:nvCxnSpPr>
            <p:spPr bwMode="gray">
              <a:xfrm>
                <a:off x="62388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 xmlns:a16="http://schemas.microsoft.com/office/drawing/2014/main" id="{D5A35A51-B133-4F4F-9ABC-ABF88D3BEBE4}"/>
                  </a:ext>
                </a:extLst>
              </p:cNvPr>
              <p:cNvCxnSpPr>
                <a:cxnSpLocks/>
              </p:cNvCxnSpPr>
              <p:nvPr userDrawn="1"/>
            </p:nvCxnSpPr>
            <p:spPr bwMode="gray">
              <a:xfrm>
                <a:off x="3143250"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 xmlns:a16="http://schemas.microsoft.com/office/drawing/2014/main" id="{B65DBA12-AA8F-4394-8EA6-3D4FC0A80101}"/>
                  </a:ext>
                </a:extLst>
              </p:cNvPr>
              <p:cNvCxnSpPr>
                <a:cxnSpLocks/>
              </p:cNvCxnSpPr>
              <p:nvPr userDrawn="1"/>
            </p:nvCxnSpPr>
            <p:spPr bwMode="gray">
              <a:xfrm>
                <a:off x="3431704"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 xmlns:a16="http://schemas.microsoft.com/office/drawing/2014/main" id="{73ABE602-4295-4D33-8A8D-A52B9172DE86}"/>
                  </a:ext>
                </a:extLst>
              </p:cNvPr>
              <p:cNvCxnSpPr>
                <a:cxnSpLocks/>
              </p:cNvCxnSpPr>
              <p:nvPr userDrawn="1"/>
            </p:nvCxnSpPr>
            <p:spPr bwMode="gray">
              <a:xfrm>
                <a:off x="4079875"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 xmlns:a16="http://schemas.microsoft.com/office/drawing/2014/main" id="{6906F5B8-45C1-47B9-8C37-DC0F2BB90519}"/>
                  </a:ext>
                </a:extLst>
              </p:cNvPr>
              <p:cNvCxnSpPr>
                <a:cxnSpLocks/>
              </p:cNvCxnSpPr>
              <p:nvPr userDrawn="1"/>
            </p:nvCxnSpPr>
            <p:spPr bwMode="gray">
              <a:xfrm>
                <a:off x="436721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 xmlns:a16="http://schemas.microsoft.com/office/drawing/2014/main" id="{E1BF8A05-090B-45E1-B312-74A706D0D068}"/>
                  </a:ext>
                </a:extLst>
              </p:cNvPr>
              <p:cNvCxnSpPr>
                <a:cxnSpLocks/>
              </p:cNvCxnSpPr>
              <p:nvPr userDrawn="1"/>
            </p:nvCxnSpPr>
            <p:spPr bwMode="gray">
              <a:xfrm>
                <a:off x="595153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 xmlns:a16="http://schemas.microsoft.com/office/drawing/2014/main" id="{D04CB6D9-2A43-4A29-AA7F-193B010F141C}"/>
                  </a:ext>
                </a:extLst>
              </p:cNvPr>
              <p:cNvCxnSpPr>
                <a:cxnSpLocks/>
              </p:cNvCxnSpPr>
              <p:nvPr userDrawn="1"/>
            </p:nvCxnSpPr>
            <p:spPr bwMode="gray">
              <a:xfrm>
                <a:off x="624046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 xmlns:a16="http://schemas.microsoft.com/office/drawing/2014/main" id="{322C299D-E715-4802-A466-04010E421BB5}"/>
                  </a:ext>
                </a:extLst>
              </p:cNvPr>
              <p:cNvCxnSpPr>
                <a:cxnSpLocks/>
              </p:cNvCxnSpPr>
              <p:nvPr userDrawn="1"/>
            </p:nvCxnSpPr>
            <p:spPr bwMode="gray">
              <a:xfrm>
                <a:off x="782478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 xmlns:a16="http://schemas.microsoft.com/office/drawing/2014/main" id="{1CEE1F8E-C4D1-40B0-A42F-C5397BC03CEB}"/>
                  </a:ext>
                </a:extLst>
              </p:cNvPr>
              <p:cNvCxnSpPr>
                <a:cxnSpLocks/>
              </p:cNvCxnSpPr>
              <p:nvPr userDrawn="1"/>
            </p:nvCxnSpPr>
            <p:spPr bwMode="gray">
              <a:xfrm>
                <a:off x="8112125"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 xmlns:a16="http://schemas.microsoft.com/office/drawing/2014/main" id="{4F419A30-80A5-4F9D-ACEB-F0F6A2FF70C2}"/>
                  </a:ext>
                </a:extLst>
              </p:cNvPr>
              <p:cNvCxnSpPr>
                <a:cxnSpLocks/>
              </p:cNvCxnSpPr>
              <p:nvPr userDrawn="1"/>
            </p:nvCxnSpPr>
            <p:spPr bwMode="gray">
              <a:xfrm>
                <a:off x="8760296"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 xmlns:a16="http://schemas.microsoft.com/office/drawing/2014/main" id="{7836455B-DD9B-4A60-AA3B-4FD419B573B1}"/>
                  </a:ext>
                </a:extLst>
              </p:cNvPr>
              <p:cNvCxnSpPr>
                <a:cxnSpLocks/>
              </p:cNvCxnSpPr>
              <p:nvPr userDrawn="1"/>
            </p:nvCxnSpPr>
            <p:spPr bwMode="gray">
              <a:xfrm>
                <a:off x="9048750"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 xmlns:a16="http://schemas.microsoft.com/office/drawing/2014/main" id="{D7AA72F8-10FE-4E41-A77F-0EEE72287594}"/>
                  </a:ext>
                </a:extLst>
              </p:cNvPr>
              <p:cNvCxnSpPr>
                <a:cxnSpLocks/>
              </p:cNvCxnSpPr>
              <p:nvPr userDrawn="1"/>
            </p:nvCxnSpPr>
            <p:spPr bwMode="gray">
              <a:xfrm>
                <a:off x="1156811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5" name="Gruppieren 34">
              <a:extLst>
                <a:ext uri="{FF2B5EF4-FFF2-40B4-BE49-F238E27FC236}">
                  <a16:creationId xmlns="" xmlns:a16="http://schemas.microsoft.com/office/drawing/2014/main" id="{E766CF82-5103-4940-8F33-9E88AD64FC7D}"/>
                </a:ext>
              </a:extLst>
            </p:cNvPr>
            <p:cNvGrpSpPr/>
            <p:nvPr userDrawn="1"/>
          </p:nvGrpSpPr>
          <p:grpSpPr bwMode="gray">
            <a:xfrm>
              <a:off x="623888" y="6942534"/>
              <a:ext cx="10944225" cy="72008"/>
              <a:chOff x="623888" y="-171400"/>
              <a:chExt cx="10944225" cy="72008"/>
            </a:xfrm>
          </p:grpSpPr>
          <p:cxnSp>
            <p:nvCxnSpPr>
              <p:cNvPr id="36" name="Gerader Verbinder 35">
                <a:extLst>
                  <a:ext uri="{FF2B5EF4-FFF2-40B4-BE49-F238E27FC236}">
                    <a16:creationId xmlns="" xmlns:a16="http://schemas.microsoft.com/office/drawing/2014/main" id="{2D38FD12-7BD9-4A35-AE60-528C7BB3D1CB}"/>
                  </a:ext>
                </a:extLst>
              </p:cNvPr>
              <p:cNvCxnSpPr>
                <a:cxnSpLocks/>
              </p:cNvCxnSpPr>
              <p:nvPr userDrawn="1"/>
            </p:nvCxnSpPr>
            <p:spPr bwMode="gray">
              <a:xfrm>
                <a:off x="62388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 xmlns:a16="http://schemas.microsoft.com/office/drawing/2014/main" id="{5E41A3E5-4F79-4D92-83CF-E9E279FAE989}"/>
                  </a:ext>
                </a:extLst>
              </p:cNvPr>
              <p:cNvCxnSpPr>
                <a:cxnSpLocks/>
              </p:cNvCxnSpPr>
              <p:nvPr userDrawn="1"/>
            </p:nvCxnSpPr>
            <p:spPr bwMode="gray">
              <a:xfrm>
                <a:off x="3143250"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 xmlns:a16="http://schemas.microsoft.com/office/drawing/2014/main" id="{9FB54EA8-ED45-40E4-AC39-FAF4CA7E9148}"/>
                  </a:ext>
                </a:extLst>
              </p:cNvPr>
              <p:cNvCxnSpPr>
                <a:cxnSpLocks/>
              </p:cNvCxnSpPr>
              <p:nvPr userDrawn="1"/>
            </p:nvCxnSpPr>
            <p:spPr bwMode="gray">
              <a:xfrm>
                <a:off x="3431704"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 xmlns:a16="http://schemas.microsoft.com/office/drawing/2014/main" id="{4BF25D01-1C0A-479F-89FF-161BE9F738AF}"/>
                  </a:ext>
                </a:extLst>
              </p:cNvPr>
              <p:cNvCxnSpPr>
                <a:cxnSpLocks/>
              </p:cNvCxnSpPr>
              <p:nvPr userDrawn="1"/>
            </p:nvCxnSpPr>
            <p:spPr bwMode="gray">
              <a:xfrm>
                <a:off x="4079875"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 xmlns:a16="http://schemas.microsoft.com/office/drawing/2014/main" id="{28349991-D150-45BC-B96D-8E9B5548DA27}"/>
                  </a:ext>
                </a:extLst>
              </p:cNvPr>
              <p:cNvCxnSpPr>
                <a:cxnSpLocks/>
              </p:cNvCxnSpPr>
              <p:nvPr userDrawn="1"/>
            </p:nvCxnSpPr>
            <p:spPr bwMode="gray">
              <a:xfrm>
                <a:off x="436721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 xmlns:a16="http://schemas.microsoft.com/office/drawing/2014/main" id="{F0E5E511-7B3C-48BD-92E2-51E13D1053A6}"/>
                  </a:ext>
                </a:extLst>
              </p:cNvPr>
              <p:cNvCxnSpPr>
                <a:cxnSpLocks/>
              </p:cNvCxnSpPr>
              <p:nvPr userDrawn="1"/>
            </p:nvCxnSpPr>
            <p:spPr bwMode="gray">
              <a:xfrm>
                <a:off x="595153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 xmlns:a16="http://schemas.microsoft.com/office/drawing/2014/main" id="{3155F7E0-CD9F-412F-AC85-990AA0ACC1EA}"/>
                  </a:ext>
                </a:extLst>
              </p:cNvPr>
              <p:cNvCxnSpPr>
                <a:cxnSpLocks/>
              </p:cNvCxnSpPr>
              <p:nvPr userDrawn="1"/>
            </p:nvCxnSpPr>
            <p:spPr bwMode="gray">
              <a:xfrm>
                <a:off x="624046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 xmlns:a16="http://schemas.microsoft.com/office/drawing/2014/main" id="{D8AD125D-AE14-4758-A692-FF40430ED538}"/>
                  </a:ext>
                </a:extLst>
              </p:cNvPr>
              <p:cNvCxnSpPr>
                <a:cxnSpLocks/>
              </p:cNvCxnSpPr>
              <p:nvPr userDrawn="1"/>
            </p:nvCxnSpPr>
            <p:spPr bwMode="gray">
              <a:xfrm>
                <a:off x="782478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 xmlns:a16="http://schemas.microsoft.com/office/drawing/2014/main" id="{687DB542-2D0B-46AD-872F-7A70E778586D}"/>
                  </a:ext>
                </a:extLst>
              </p:cNvPr>
              <p:cNvCxnSpPr>
                <a:cxnSpLocks/>
              </p:cNvCxnSpPr>
              <p:nvPr userDrawn="1"/>
            </p:nvCxnSpPr>
            <p:spPr bwMode="gray">
              <a:xfrm>
                <a:off x="8112125"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 xmlns:a16="http://schemas.microsoft.com/office/drawing/2014/main" id="{13E56C30-ED83-440F-B827-DB3A75D319BA}"/>
                  </a:ext>
                </a:extLst>
              </p:cNvPr>
              <p:cNvCxnSpPr>
                <a:cxnSpLocks/>
              </p:cNvCxnSpPr>
              <p:nvPr userDrawn="1"/>
            </p:nvCxnSpPr>
            <p:spPr bwMode="gray">
              <a:xfrm>
                <a:off x="8760296"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 xmlns:a16="http://schemas.microsoft.com/office/drawing/2014/main" id="{4D3EC79C-4F5A-4C6A-A421-2F8DDF1FF0D2}"/>
                  </a:ext>
                </a:extLst>
              </p:cNvPr>
              <p:cNvCxnSpPr>
                <a:cxnSpLocks/>
              </p:cNvCxnSpPr>
              <p:nvPr userDrawn="1"/>
            </p:nvCxnSpPr>
            <p:spPr bwMode="gray">
              <a:xfrm>
                <a:off x="9048750"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 xmlns:a16="http://schemas.microsoft.com/office/drawing/2014/main" id="{0A0481C7-BF29-4171-AD8F-FC347675BB1B}"/>
                  </a:ext>
                </a:extLst>
              </p:cNvPr>
              <p:cNvCxnSpPr>
                <a:cxnSpLocks/>
              </p:cNvCxnSpPr>
              <p:nvPr userDrawn="1"/>
            </p:nvCxnSpPr>
            <p:spPr bwMode="gray">
              <a:xfrm>
                <a:off x="1156811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4" name="Gruppieren 53">
              <a:extLst>
                <a:ext uri="{FF2B5EF4-FFF2-40B4-BE49-F238E27FC236}">
                  <a16:creationId xmlns="" xmlns:a16="http://schemas.microsoft.com/office/drawing/2014/main" id="{FE47B5D0-D785-4A31-99EC-855424DE4EF9}"/>
                </a:ext>
              </a:extLst>
            </p:cNvPr>
            <p:cNvGrpSpPr/>
            <p:nvPr userDrawn="1"/>
          </p:nvGrpSpPr>
          <p:grpSpPr bwMode="gray">
            <a:xfrm>
              <a:off x="-141782" y="1442890"/>
              <a:ext cx="85352" cy="4821918"/>
              <a:chOff x="-110032" y="1442890"/>
              <a:chExt cx="85352" cy="4821918"/>
            </a:xfrm>
          </p:grpSpPr>
          <p:cxnSp>
            <p:nvCxnSpPr>
              <p:cNvPr id="48" name="Gerader Verbinder 47">
                <a:extLst>
                  <a:ext uri="{FF2B5EF4-FFF2-40B4-BE49-F238E27FC236}">
                    <a16:creationId xmlns="" xmlns:a16="http://schemas.microsoft.com/office/drawing/2014/main" id="{ACFA96AF-3E1E-4535-91E8-4A4F6253CD17}"/>
                  </a:ext>
                </a:extLst>
              </p:cNvPr>
              <p:cNvCxnSpPr>
                <a:cxnSpLocks/>
              </p:cNvCxnSpPr>
              <p:nvPr userDrawn="1"/>
            </p:nvCxnSpPr>
            <p:spPr bwMode="gray">
              <a:xfrm rot="5400000">
                <a:off x="-74028" y="1406886"/>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 xmlns:a16="http://schemas.microsoft.com/office/drawing/2014/main" id="{E3AC61BF-B3C0-479B-8F71-9F766DB593A2}"/>
                  </a:ext>
                </a:extLst>
              </p:cNvPr>
              <p:cNvCxnSpPr>
                <a:cxnSpLocks/>
              </p:cNvCxnSpPr>
              <p:nvPr userDrawn="1"/>
            </p:nvCxnSpPr>
            <p:spPr bwMode="gray">
              <a:xfrm rot="5400000">
                <a:off x="-74028" y="16923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 xmlns:a16="http://schemas.microsoft.com/office/drawing/2014/main" id="{0B3DFDF5-E167-480C-8D09-478397883891}"/>
                  </a:ext>
                </a:extLst>
              </p:cNvPr>
              <p:cNvCxnSpPr>
                <a:cxnSpLocks/>
              </p:cNvCxnSpPr>
              <p:nvPr userDrawn="1"/>
            </p:nvCxnSpPr>
            <p:spPr bwMode="gray">
              <a:xfrm rot="5400000">
                <a:off x="-60684" y="367252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 xmlns:a16="http://schemas.microsoft.com/office/drawing/2014/main" id="{267329D8-F2A3-4BF8-8D3B-F867A9279F2E}"/>
                  </a:ext>
                </a:extLst>
              </p:cNvPr>
              <p:cNvCxnSpPr>
                <a:cxnSpLocks/>
              </p:cNvCxnSpPr>
              <p:nvPr userDrawn="1"/>
            </p:nvCxnSpPr>
            <p:spPr bwMode="gray">
              <a:xfrm rot="5400000">
                <a:off x="-60684" y="3963032"/>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 xmlns:a16="http://schemas.microsoft.com/office/drawing/2014/main" id="{1A295E16-0CD3-4658-BBA3-FE4C5ED5DE49}"/>
                  </a:ext>
                </a:extLst>
              </p:cNvPr>
              <p:cNvCxnSpPr>
                <a:cxnSpLocks/>
              </p:cNvCxnSpPr>
              <p:nvPr userDrawn="1"/>
            </p:nvCxnSpPr>
            <p:spPr bwMode="gray">
              <a:xfrm rot="5400000">
                <a:off x="-60684" y="5942459"/>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 xmlns:a16="http://schemas.microsoft.com/office/drawing/2014/main" id="{7824BDE5-2436-4623-8B7E-7384D30169B1}"/>
                  </a:ext>
                </a:extLst>
              </p:cNvPr>
              <p:cNvCxnSpPr>
                <a:cxnSpLocks/>
              </p:cNvCxnSpPr>
              <p:nvPr userDrawn="1"/>
            </p:nvCxnSpPr>
            <p:spPr bwMode="gray">
              <a:xfrm rot="5400000">
                <a:off x="-60684" y="6228804"/>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5" name="Gruppieren 54">
              <a:extLst>
                <a:ext uri="{FF2B5EF4-FFF2-40B4-BE49-F238E27FC236}">
                  <a16:creationId xmlns="" xmlns:a16="http://schemas.microsoft.com/office/drawing/2014/main" id="{EEF8BE61-3AC9-4231-B09A-9E61BBE927F4}"/>
                </a:ext>
              </a:extLst>
            </p:cNvPr>
            <p:cNvGrpSpPr/>
            <p:nvPr userDrawn="1"/>
          </p:nvGrpSpPr>
          <p:grpSpPr bwMode="gray">
            <a:xfrm>
              <a:off x="12246670" y="1439715"/>
              <a:ext cx="85352" cy="4825093"/>
              <a:chOff x="-110032" y="1439715"/>
              <a:chExt cx="85352" cy="4825093"/>
            </a:xfrm>
          </p:grpSpPr>
          <p:cxnSp>
            <p:nvCxnSpPr>
              <p:cNvPr id="56" name="Gerader Verbinder 55">
                <a:extLst>
                  <a:ext uri="{FF2B5EF4-FFF2-40B4-BE49-F238E27FC236}">
                    <a16:creationId xmlns="" xmlns:a16="http://schemas.microsoft.com/office/drawing/2014/main" id="{1D18AD90-3245-4EE2-B973-76E71436898D}"/>
                  </a:ext>
                </a:extLst>
              </p:cNvPr>
              <p:cNvCxnSpPr>
                <a:cxnSpLocks/>
              </p:cNvCxnSpPr>
              <p:nvPr userDrawn="1"/>
            </p:nvCxnSpPr>
            <p:spPr bwMode="gray">
              <a:xfrm rot="5400000">
                <a:off x="-74028" y="1403711"/>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 xmlns:a16="http://schemas.microsoft.com/office/drawing/2014/main" id="{BCF3EED2-7A7C-4291-AC24-5F4E26E9F4EA}"/>
                  </a:ext>
                </a:extLst>
              </p:cNvPr>
              <p:cNvCxnSpPr>
                <a:cxnSpLocks/>
              </p:cNvCxnSpPr>
              <p:nvPr userDrawn="1"/>
            </p:nvCxnSpPr>
            <p:spPr bwMode="gray">
              <a:xfrm rot="5400000">
                <a:off x="-74028" y="16923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 xmlns:a16="http://schemas.microsoft.com/office/drawing/2014/main" id="{0198C4C5-1EAB-42DF-B3FF-4689202A77B7}"/>
                  </a:ext>
                </a:extLst>
              </p:cNvPr>
              <p:cNvCxnSpPr>
                <a:cxnSpLocks/>
              </p:cNvCxnSpPr>
              <p:nvPr userDrawn="1"/>
            </p:nvCxnSpPr>
            <p:spPr bwMode="gray">
              <a:xfrm rot="5400000">
                <a:off x="-60684" y="367004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 xmlns:a16="http://schemas.microsoft.com/office/drawing/2014/main" id="{BCBCBE2D-9C14-4126-BAB0-6198A29F831C}"/>
                  </a:ext>
                </a:extLst>
              </p:cNvPr>
              <p:cNvCxnSpPr>
                <a:cxnSpLocks/>
              </p:cNvCxnSpPr>
              <p:nvPr userDrawn="1"/>
            </p:nvCxnSpPr>
            <p:spPr bwMode="gray">
              <a:xfrm rot="5400000">
                <a:off x="-60684" y="3960552"/>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 xmlns:a16="http://schemas.microsoft.com/office/drawing/2014/main" id="{4D0544D0-D24A-43DA-AACD-B5D0649CC061}"/>
                  </a:ext>
                </a:extLst>
              </p:cNvPr>
              <p:cNvCxnSpPr>
                <a:cxnSpLocks/>
              </p:cNvCxnSpPr>
              <p:nvPr userDrawn="1"/>
            </p:nvCxnSpPr>
            <p:spPr bwMode="gray">
              <a:xfrm rot="5400000">
                <a:off x="-60684" y="5942459"/>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 xmlns:a16="http://schemas.microsoft.com/office/drawing/2014/main" id="{F273D466-D37A-44B2-BC0C-112622489654}"/>
                  </a:ext>
                </a:extLst>
              </p:cNvPr>
              <p:cNvCxnSpPr>
                <a:cxnSpLocks/>
              </p:cNvCxnSpPr>
              <p:nvPr userDrawn="1"/>
            </p:nvCxnSpPr>
            <p:spPr bwMode="gray">
              <a:xfrm rot="5400000">
                <a:off x="-60684" y="6228804"/>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3" name="Gruppieren 92">
            <a:extLst>
              <a:ext uri="{FF2B5EF4-FFF2-40B4-BE49-F238E27FC236}">
                <a16:creationId xmlns="" xmlns:a16="http://schemas.microsoft.com/office/drawing/2014/main" id="{333944E9-5832-4289-9B03-8D27CB4DDD1B}"/>
              </a:ext>
            </a:extLst>
          </p:cNvPr>
          <p:cNvGrpSpPr/>
          <p:nvPr userDrawn="1"/>
        </p:nvGrpSpPr>
        <p:grpSpPr bwMode="gray">
          <a:xfrm>
            <a:off x="10690695" y="6237287"/>
            <a:ext cx="882180" cy="336800"/>
            <a:chOff x="10910717" y="6237312"/>
            <a:chExt cx="659777" cy="251891"/>
          </a:xfrm>
        </p:grpSpPr>
        <p:grpSp>
          <p:nvGrpSpPr>
            <p:cNvPr id="64" name="Gruppieren 63">
              <a:extLst>
                <a:ext uri="{FF2B5EF4-FFF2-40B4-BE49-F238E27FC236}">
                  <a16:creationId xmlns="" xmlns:a16="http://schemas.microsoft.com/office/drawing/2014/main" id="{9C53219A-CF6E-42F2-869A-73E1912EA7B5}"/>
                </a:ext>
              </a:extLst>
            </p:cNvPr>
            <p:cNvGrpSpPr/>
            <p:nvPr/>
          </p:nvGrpSpPr>
          <p:grpSpPr bwMode="gray">
            <a:xfrm>
              <a:off x="10910717" y="6237312"/>
              <a:ext cx="657286" cy="152567"/>
              <a:chOff x="3753394" y="2041103"/>
              <a:chExt cx="1634116" cy="379305"/>
            </a:xfrm>
          </p:grpSpPr>
          <p:sp>
            <p:nvSpPr>
              <p:cNvPr id="83" name="Freihandform: Form 82">
                <a:extLst>
                  <a:ext uri="{FF2B5EF4-FFF2-40B4-BE49-F238E27FC236}">
                    <a16:creationId xmlns="" xmlns:a16="http://schemas.microsoft.com/office/drawing/2014/main" id="{8F84957B-1A27-4C03-8407-AE85F8E36AD7}"/>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84" name="Freihandform: Form 83">
                <a:extLst>
                  <a:ext uri="{FF2B5EF4-FFF2-40B4-BE49-F238E27FC236}">
                    <a16:creationId xmlns="" xmlns:a16="http://schemas.microsoft.com/office/drawing/2014/main" id="{BCE28863-0997-44F8-8C1A-B6CB77C14CB2}"/>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85" name="Freihandform: Form 84">
                <a:extLst>
                  <a:ext uri="{FF2B5EF4-FFF2-40B4-BE49-F238E27FC236}">
                    <a16:creationId xmlns="" xmlns:a16="http://schemas.microsoft.com/office/drawing/2014/main" id="{AAB1B20D-3F2B-40C8-8F7F-3B48FF05E2D6}"/>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86" name="Freihandform: Form 85">
                <a:extLst>
                  <a:ext uri="{FF2B5EF4-FFF2-40B4-BE49-F238E27FC236}">
                    <a16:creationId xmlns="" xmlns:a16="http://schemas.microsoft.com/office/drawing/2014/main" id="{E67BE041-C3A7-47CF-85CB-4C891655258B}"/>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87" name="Freihandform: Form 86">
                <a:extLst>
                  <a:ext uri="{FF2B5EF4-FFF2-40B4-BE49-F238E27FC236}">
                    <a16:creationId xmlns="" xmlns:a16="http://schemas.microsoft.com/office/drawing/2014/main" id="{3F1E84A6-A258-4A73-A2B1-B8CEBCEEB0DE}"/>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88" name="Freihandform: Form 87">
                <a:extLst>
                  <a:ext uri="{FF2B5EF4-FFF2-40B4-BE49-F238E27FC236}">
                    <a16:creationId xmlns="" xmlns:a16="http://schemas.microsoft.com/office/drawing/2014/main" id="{CD799CE5-7C7B-4363-BE24-C4F4DC83D640}"/>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89" name="Freihandform: Form 88">
                <a:extLst>
                  <a:ext uri="{FF2B5EF4-FFF2-40B4-BE49-F238E27FC236}">
                    <a16:creationId xmlns="" xmlns:a16="http://schemas.microsoft.com/office/drawing/2014/main" id="{B1B2C12D-8352-4B0A-AEA2-A813C9D984B2}"/>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90" name="Freihandform: Form 89">
                <a:extLst>
                  <a:ext uri="{FF2B5EF4-FFF2-40B4-BE49-F238E27FC236}">
                    <a16:creationId xmlns="" xmlns:a16="http://schemas.microsoft.com/office/drawing/2014/main" id="{A7D72877-6270-4AFE-B36B-24A5D4E16B96}"/>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91" name="Freihandform: Form 90">
                <a:extLst>
                  <a:ext uri="{FF2B5EF4-FFF2-40B4-BE49-F238E27FC236}">
                    <a16:creationId xmlns="" xmlns:a16="http://schemas.microsoft.com/office/drawing/2014/main" id="{39A68649-E51E-4795-8FEA-9A1CAD989733}"/>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92" name="Freihandform: Form 91">
                <a:extLst>
                  <a:ext uri="{FF2B5EF4-FFF2-40B4-BE49-F238E27FC236}">
                    <a16:creationId xmlns="" xmlns:a16="http://schemas.microsoft.com/office/drawing/2014/main" id="{C31DE173-03B8-4D92-926C-AA846B4A72CE}"/>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65" name="Gruppieren 64">
              <a:extLst>
                <a:ext uri="{FF2B5EF4-FFF2-40B4-BE49-F238E27FC236}">
                  <a16:creationId xmlns="" xmlns:a16="http://schemas.microsoft.com/office/drawing/2014/main" id="{0D949479-F0BF-488C-865B-B4F7BE9AB1A1}"/>
                </a:ext>
              </a:extLst>
            </p:cNvPr>
            <p:cNvGrpSpPr/>
            <p:nvPr/>
          </p:nvGrpSpPr>
          <p:grpSpPr bwMode="gray">
            <a:xfrm>
              <a:off x="10910717" y="6433158"/>
              <a:ext cx="659777" cy="56045"/>
              <a:chOff x="3753394" y="2528007"/>
              <a:chExt cx="1640308" cy="139336"/>
            </a:xfrm>
            <a:solidFill>
              <a:schemeClr val="accent1"/>
            </a:solidFill>
          </p:grpSpPr>
          <p:sp>
            <p:nvSpPr>
              <p:cNvPr id="66" name="Freihandform: Form 65">
                <a:extLst>
                  <a:ext uri="{FF2B5EF4-FFF2-40B4-BE49-F238E27FC236}">
                    <a16:creationId xmlns="" xmlns:a16="http://schemas.microsoft.com/office/drawing/2014/main" id="{10844DDE-BF92-481C-913D-F908365B5EDF}"/>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67" name="Freihandform: Form 66">
                <a:extLst>
                  <a:ext uri="{FF2B5EF4-FFF2-40B4-BE49-F238E27FC236}">
                    <a16:creationId xmlns="" xmlns:a16="http://schemas.microsoft.com/office/drawing/2014/main" id="{F3A3DB6F-7B32-47AE-B819-8B6C428EA75B}"/>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68" name="Freihandform: Form 67">
                <a:extLst>
                  <a:ext uri="{FF2B5EF4-FFF2-40B4-BE49-F238E27FC236}">
                    <a16:creationId xmlns="" xmlns:a16="http://schemas.microsoft.com/office/drawing/2014/main" id="{D19E1CEF-4DFD-410D-9B35-262558F01F5E}"/>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69" name="Freihandform: Form 68">
                <a:extLst>
                  <a:ext uri="{FF2B5EF4-FFF2-40B4-BE49-F238E27FC236}">
                    <a16:creationId xmlns="" xmlns:a16="http://schemas.microsoft.com/office/drawing/2014/main" id="{F2159B51-DB0B-424D-AA71-83C3A608EC78}"/>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70" name="Freihandform: Form 69">
                <a:extLst>
                  <a:ext uri="{FF2B5EF4-FFF2-40B4-BE49-F238E27FC236}">
                    <a16:creationId xmlns="" xmlns:a16="http://schemas.microsoft.com/office/drawing/2014/main" id="{D88D1373-0D81-44E6-819C-1EC48C8CFFF7}"/>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71" name="Freihandform: Form 70">
                <a:extLst>
                  <a:ext uri="{FF2B5EF4-FFF2-40B4-BE49-F238E27FC236}">
                    <a16:creationId xmlns="" xmlns:a16="http://schemas.microsoft.com/office/drawing/2014/main" id="{4AF5ED12-4093-47A1-B3EF-9596BB315BCC}"/>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72" name="Freihandform: Form 71">
                <a:extLst>
                  <a:ext uri="{FF2B5EF4-FFF2-40B4-BE49-F238E27FC236}">
                    <a16:creationId xmlns="" xmlns:a16="http://schemas.microsoft.com/office/drawing/2014/main" id="{21D6F868-6BAC-44CC-B4B4-99E26D75CA86}"/>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73" name="Freihandform: Form 72">
                <a:extLst>
                  <a:ext uri="{FF2B5EF4-FFF2-40B4-BE49-F238E27FC236}">
                    <a16:creationId xmlns="" xmlns:a16="http://schemas.microsoft.com/office/drawing/2014/main" id="{B8B38878-AF45-472B-A443-541BFBAC9C4D}"/>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74" name="Freihandform: Form 73">
                <a:extLst>
                  <a:ext uri="{FF2B5EF4-FFF2-40B4-BE49-F238E27FC236}">
                    <a16:creationId xmlns="" xmlns:a16="http://schemas.microsoft.com/office/drawing/2014/main" id="{BCBBB68C-630B-40BB-925E-52F50D3A9054}"/>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75" name="Freihandform: Form 74">
                <a:extLst>
                  <a:ext uri="{FF2B5EF4-FFF2-40B4-BE49-F238E27FC236}">
                    <a16:creationId xmlns="" xmlns:a16="http://schemas.microsoft.com/office/drawing/2014/main" id="{6EBFB1CA-D482-405B-99D3-261D6AFF4FF1}"/>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76" name="Freihandform: Form 75">
                <a:extLst>
                  <a:ext uri="{FF2B5EF4-FFF2-40B4-BE49-F238E27FC236}">
                    <a16:creationId xmlns="" xmlns:a16="http://schemas.microsoft.com/office/drawing/2014/main" id="{ACB25B9A-AC44-4373-B1E9-7A7B69BC5CD0}"/>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77" name="Freihandform: Form 76">
                <a:extLst>
                  <a:ext uri="{FF2B5EF4-FFF2-40B4-BE49-F238E27FC236}">
                    <a16:creationId xmlns="" xmlns:a16="http://schemas.microsoft.com/office/drawing/2014/main" id="{029E68A4-D14F-4D0E-BB8B-4DF593C1262F}"/>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78" name="Freihandform: Form 77">
                <a:extLst>
                  <a:ext uri="{FF2B5EF4-FFF2-40B4-BE49-F238E27FC236}">
                    <a16:creationId xmlns="" xmlns:a16="http://schemas.microsoft.com/office/drawing/2014/main" id="{151CF20C-63C2-43C0-AD59-5198E8B61829}"/>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79" name="Freihandform: Form 78">
                <a:extLst>
                  <a:ext uri="{FF2B5EF4-FFF2-40B4-BE49-F238E27FC236}">
                    <a16:creationId xmlns="" xmlns:a16="http://schemas.microsoft.com/office/drawing/2014/main" id="{A4871C09-023F-4739-83D5-ECA7E60FBCDF}"/>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80" name="Freihandform: Form 79">
                <a:extLst>
                  <a:ext uri="{FF2B5EF4-FFF2-40B4-BE49-F238E27FC236}">
                    <a16:creationId xmlns="" xmlns:a16="http://schemas.microsoft.com/office/drawing/2014/main" id="{9C460AC7-2005-4301-A641-EA10B32B1DA0}"/>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81" name="Freihandform: Form 80">
                <a:extLst>
                  <a:ext uri="{FF2B5EF4-FFF2-40B4-BE49-F238E27FC236}">
                    <a16:creationId xmlns="" xmlns:a16="http://schemas.microsoft.com/office/drawing/2014/main" id="{3FA2DDA5-0A02-4B3E-9512-D33728655795}"/>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82" name="Freihandform: Form 81">
                <a:extLst>
                  <a:ext uri="{FF2B5EF4-FFF2-40B4-BE49-F238E27FC236}">
                    <a16:creationId xmlns="" xmlns:a16="http://schemas.microsoft.com/office/drawing/2014/main" id="{42E9606F-F836-4BFE-AF97-E15C66E95F88}"/>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551485811"/>
      </p:ext>
    </p:extLst>
  </p:cSld>
  <p:clrMap bg1="lt1" tx1="dk1" bg2="lt2" tx2="dk2" accent1="accent1" accent2="accent2" accent3="accent3" accent4="accent4" accent5="accent5" accent6="accent6" hlink="hlink" folHlink="folHlink"/>
  <p:sldLayoutIdLst>
    <p:sldLayoutId id="2147483673" r:id="rId1"/>
    <p:sldLayoutId id="2147483700" r:id="rId2"/>
    <p:sldLayoutId id="2147483698" r:id="rId3"/>
    <p:sldLayoutId id="2147483675" r:id="rId4"/>
    <p:sldLayoutId id="2147483677"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701" r:id="rId17"/>
    <p:sldLayoutId id="2147483693" r:id="rId18"/>
    <p:sldLayoutId id="2147483694" r:id="rId19"/>
    <p:sldLayoutId id="2147483695" r:id="rId20"/>
    <p:sldLayoutId id="2147483696" r:id="rId21"/>
    <p:sldLayoutId id="2147483697"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a:lvl2pPr algn="l" eaLnBrk="1" hangingPunct="1">
        <a:defRPr sz="2800">
          <a:latin typeface="+mj-lt"/>
        </a:defRPr>
      </a:lvl2pPr>
      <a:lvl3pPr algn="l" eaLnBrk="1" hangingPunct="1">
        <a:defRPr sz="2800">
          <a:latin typeface="+mj-lt"/>
        </a:defRPr>
      </a:lvl3pPr>
      <a:lvl4pPr algn="l" eaLnBrk="1" hangingPunct="1">
        <a:defRPr sz="2800">
          <a:latin typeface="+mj-lt"/>
        </a:defRPr>
      </a:lvl4pPr>
      <a:lvl5pPr algn="l" eaLnBrk="1" hangingPunct="1">
        <a:defRPr sz="2800">
          <a:latin typeface="+mj-lt"/>
        </a:defRPr>
      </a:lvl5pPr>
      <a:lvl6pPr algn="l" eaLnBrk="1" hangingPunct="1">
        <a:defRPr sz="2800">
          <a:latin typeface="+mj-lt"/>
        </a:defRPr>
      </a:lvl6pPr>
      <a:lvl7pPr algn="l" eaLnBrk="1" hangingPunct="1">
        <a:defRPr sz="2800">
          <a:latin typeface="+mj-lt"/>
        </a:defRPr>
      </a:lvl7pPr>
      <a:lvl8pPr algn="l" eaLnBrk="1" hangingPunct="1">
        <a:defRPr sz="2800">
          <a:latin typeface="+mj-lt"/>
        </a:defRPr>
      </a:lvl8pPr>
      <a:lvl9pPr algn="l" eaLnBrk="1" hangingPunct="1">
        <a:defRPr sz="2800">
          <a:latin typeface="+mj-lt"/>
        </a:defRPr>
      </a:lvl9pPr>
    </p:titleStyle>
    <p:bodyStyle>
      <a:lvl1pPr marL="0" indent="0" algn="l" defTabSz="914400" rtl="0" eaLnBrk="1" latinLnBrk="0" hangingPunct="1">
        <a:lnSpc>
          <a:spcPct val="90000"/>
        </a:lnSpc>
        <a:spcBef>
          <a:spcPts val="600"/>
        </a:spcBef>
        <a:spcAft>
          <a:spcPts val="600"/>
        </a:spcAft>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tx1"/>
          </a:solidFill>
          <a:latin typeface="+mn-lt"/>
          <a:ea typeface="+mn-ea"/>
          <a:cs typeface="+mn-cs"/>
        </a:defRPr>
      </a:lvl2pPr>
      <a:lvl3pPr marL="252000" indent="-252000" algn="l" defTabSz="914400" rtl="0" eaLnBrk="1" latinLnBrk="0" hangingPunct="1">
        <a:lnSpc>
          <a:spcPct val="90000"/>
        </a:lnSpc>
        <a:spcBef>
          <a:spcPts val="600"/>
        </a:spcBef>
        <a:spcAft>
          <a:spcPts val="600"/>
        </a:spcAft>
        <a:buClr>
          <a:schemeClr val="bg2"/>
        </a:buClr>
        <a:buFont typeface="Wingdings 3" panose="05040102010807070707" pitchFamily="18" charset="2"/>
        <a:buChar char=""/>
        <a:defRPr sz="1400" kern="1200">
          <a:solidFill>
            <a:schemeClr val="tx1"/>
          </a:solidFill>
          <a:latin typeface="+mn-lt"/>
          <a:ea typeface="+mn-ea"/>
          <a:cs typeface="+mn-cs"/>
        </a:defRPr>
      </a:lvl3pPr>
      <a:lvl4pPr marL="504000" indent="-252000" algn="l" defTabSz="914400" rtl="0" eaLnBrk="1" latinLnBrk="0" hangingPunct="1">
        <a:lnSpc>
          <a:spcPct val="90000"/>
        </a:lnSpc>
        <a:spcBef>
          <a:spcPts val="0"/>
        </a:spcBef>
        <a:spcAft>
          <a:spcPts val="600"/>
        </a:spcAft>
        <a:buClr>
          <a:schemeClr val="bg2"/>
        </a:buClr>
        <a:buFont typeface="Symbol" panose="05050102010706020507" pitchFamily="18" charset="2"/>
        <a:buChar char="-"/>
        <a:defRPr sz="1400" kern="1200">
          <a:solidFill>
            <a:schemeClr val="tx1"/>
          </a:solidFill>
          <a:latin typeface="+mn-lt"/>
          <a:ea typeface="+mn-ea"/>
          <a:cs typeface="+mn-cs"/>
        </a:defRPr>
      </a:lvl4pPr>
      <a:lvl5pPr marL="252000" indent="-252000" algn="l" defTabSz="914400" rtl="0" eaLnBrk="1" latinLnBrk="0" hangingPunct="1">
        <a:lnSpc>
          <a:spcPct val="90000"/>
        </a:lnSpc>
        <a:spcBef>
          <a:spcPts val="600"/>
        </a:spcBef>
        <a:spcAft>
          <a:spcPts val="600"/>
        </a:spcAft>
        <a:buClr>
          <a:schemeClr val="bg2"/>
        </a:buClr>
        <a:buFont typeface="+mj-lt"/>
        <a:buAutoNum type="arabicPeriod"/>
        <a:defRPr sz="1400" kern="1200">
          <a:solidFill>
            <a:schemeClr val="tx1"/>
          </a:solidFill>
          <a:latin typeface="+mn-lt"/>
          <a:ea typeface="+mn-ea"/>
          <a:cs typeface="+mn-cs"/>
        </a:defRPr>
      </a:lvl5pPr>
      <a:lvl6pPr marL="504000" indent="-252000" algn="l" defTabSz="914400" rtl="0" eaLnBrk="1" latinLnBrk="0" hangingPunct="1">
        <a:lnSpc>
          <a:spcPct val="90000"/>
        </a:lnSpc>
        <a:spcBef>
          <a:spcPts val="0"/>
        </a:spcBef>
        <a:spcAft>
          <a:spcPts val="600"/>
        </a:spcAft>
        <a:buClr>
          <a:schemeClr val="bg2"/>
        </a:buClr>
        <a:buFont typeface="+mj-lt"/>
        <a:buAutoNum type="alphaLcPeriod"/>
        <a:defRPr sz="14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20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93" userDrawn="1">
          <p15:clr>
            <a:srgbClr val="F26B43"/>
          </p15:clr>
        </p15:guide>
        <p15:guide id="2" orient="horz" pos="890" userDrawn="1">
          <p15:clr>
            <a:srgbClr val="F26B43"/>
          </p15:clr>
        </p15:guide>
        <p15:guide id="3" pos="1980" userDrawn="1">
          <p15:clr>
            <a:srgbClr val="F26B43"/>
          </p15:clr>
        </p15:guide>
        <p15:guide id="4" pos="2162" userDrawn="1">
          <p15:clr>
            <a:srgbClr val="F26B43"/>
          </p15:clr>
        </p15:guide>
        <p15:guide id="5" pos="2570" userDrawn="1">
          <p15:clr>
            <a:srgbClr val="F26B43"/>
          </p15:clr>
        </p15:guide>
        <p15:guide id="6" pos="2751" userDrawn="1">
          <p15:clr>
            <a:srgbClr val="F26B43"/>
          </p15:clr>
        </p15:guide>
        <p15:guide id="7" pos="3749" userDrawn="1">
          <p15:clr>
            <a:srgbClr val="F26B43"/>
          </p15:clr>
        </p15:guide>
        <p15:guide id="8" pos="3931" userDrawn="1">
          <p15:clr>
            <a:srgbClr val="F26B43"/>
          </p15:clr>
        </p15:guide>
        <p15:guide id="9" pos="4929" userDrawn="1">
          <p15:clr>
            <a:srgbClr val="F26B43"/>
          </p15:clr>
        </p15:guide>
        <p15:guide id="10" pos="5110" userDrawn="1">
          <p15:clr>
            <a:srgbClr val="F26B43"/>
          </p15:clr>
        </p15:guide>
        <p15:guide id="11" pos="5518" userDrawn="1">
          <p15:clr>
            <a:srgbClr val="F26B43"/>
          </p15:clr>
        </p15:guide>
        <p15:guide id="12" pos="5700" userDrawn="1">
          <p15:clr>
            <a:srgbClr val="F26B43"/>
          </p15:clr>
        </p15:guide>
        <p15:guide id="13" pos="7287" userDrawn="1">
          <p15:clr>
            <a:srgbClr val="F26B43"/>
          </p15:clr>
        </p15:guide>
        <p15:guide id="14" orient="horz" pos="1071" userDrawn="1">
          <p15:clr>
            <a:srgbClr val="F26B43"/>
          </p15:clr>
        </p15:guide>
        <p15:guide id="15" orient="horz" pos="2319" userDrawn="1">
          <p15:clr>
            <a:srgbClr val="F26B43"/>
          </p15:clr>
        </p15:guide>
        <p15:guide id="16" orient="horz" pos="2500" userDrawn="1">
          <p15:clr>
            <a:srgbClr val="F26B43"/>
          </p15:clr>
        </p15:guide>
        <p15:guide id="17" orient="horz" pos="3748" userDrawn="1">
          <p15:clr>
            <a:srgbClr val="F26B43"/>
          </p15:clr>
        </p15:guide>
        <p15:guide id="18"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379247A-0E6E-4C79-A637-31EDF81997B7}"/>
              </a:ext>
            </a:extLst>
          </p:cNvPr>
          <p:cNvSpPr>
            <a:spLocks noGrp="1"/>
          </p:cNvSpPr>
          <p:nvPr>
            <p:ph type="title"/>
          </p:nvPr>
        </p:nvSpPr>
        <p:spPr bwMode="gray"/>
        <p:txBody>
          <a:bodyPr/>
          <a:lstStyle/>
          <a:p>
            <a:r>
              <a:rPr lang="en-US"/>
              <a:t>Agenda</a:t>
            </a:r>
          </a:p>
        </p:txBody>
      </p:sp>
      <p:sp>
        <p:nvSpPr>
          <p:cNvPr id="4" name="Textplatzhalter 3">
            <a:extLst>
              <a:ext uri="{FF2B5EF4-FFF2-40B4-BE49-F238E27FC236}">
                <a16:creationId xmlns="" xmlns:a16="http://schemas.microsoft.com/office/drawing/2014/main" id="{D0DF2F2D-379E-4C58-84E3-EF3F66F76AFE}"/>
              </a:ext>
            </a:extLst>
          </p:cNvPr>
          <p:cNvSpPr>
            <a:spLocks noGrp="1"/>
          </p:cNvSpPr>
          <p:nvPr>
            <p:ph type="body" sz="quarter" idx="14"/>
          </p:nvPr>
        </p:nvSpPr>
        <p:spPr bwMode="gray"/>
        <p:txBody>
          <a:bodyPr/>
          <a:lstStyle/>
          <a:p>
            <a:r>
              <a:rPr lang="en-US" dirty="0" smtClean="0"/>
              <a:t>Metrics</a:t>
            </a:r>
          </a:p>
          <a:p>
            <a:r>
              <a:rPr lang="en-US" dirty="0" smtClean="0"/>
              <a:t>Test Results</a:t>
            </a:r>
            <a:endParaRPr lang="en-US" dirty="0"/>
          </a:p>
          <a:p>
            <a:r>
              <a:rPr lang="en-US" dirty="0" smtClean="0"/>
              <a:t>Balance Results</a:t>
            </a:r>
            <a:endParaRPr lang="en-US" dirty="0"/>
          </a:p>
          <a:p>
            <a:r>
              <a:rPr lang="en-US" dirty="0" err="1" smtClean="0"/>
              <a:t>Vissim</a:t>
            </a:r>
            <a:endParaRPr lang="en-US" dirty="0"/>
          </a:p>
        </p:txBody>
      </p:sp>
    </p:spTree>
    <p:extLst>
      <p:ext uri="{BB962C8B-B14F-4D97-AF65-F5344CB8AC3E}">
        <p14:creationId xmlns:p14="http://schemas.microsoft.com/office/powerpoint/2010/main" val="170339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 xmlns:a16="http://schemas.microsoft.com/office/drawing/2014/main" id="{1DD057FF-B6FA-4E32-BE22-014B038AE09A}"/>
              </a:ext>
            </a:extLst>
          </p:cNvPr>
          <p:cNvSpPr>
            <a:spLocks noGrp="1"/>
          </p:cNvSpPr>
          <p:nvPr>
            <p:ph type="title"/>
          </p:nvPr>
        </p:nvSpPr>
        <p:spPr bwMode="gray">
          <a:xfrm>
            <a:off x="623887" y="0"/>
            <a:ext cx="10944225" cy="1404000"/>
          </a:xfrm>
        </p:spPr>
        <p:txBody>
          <a:bodyPr/>
          <a:lstStyle/>
          <a:p>
            <a:r>
              <a:rPr lang="en-US" dirty="0"/>
              <a:t>Information</a:t>
            </a:r>
          </a:p>
        </p:txBody>
      </p:sp>
      <p:sp>
        <p:nvSpPr>
          <p:cNvPr id="6" name="Textplatzhalter 5">
            <a:extLst>
              <a:ext uri="{FF2B5EF4-FFF2-40B4-BE49-F238E27FC236}">
                <a16:creationId xmlns="" xmlns:a16="http://schemas.microsoft.com/office/drawing/2014/main" id="{430C3941-35CA-480C-95B6-A4A9EB633ED5}"/>
              </a:ext>
            </a:extLst>
          </p:cNvPr>
          <p:cNvSpPr>
            <a:spLocks noGrp="1"/>
          </p:cNvSpPr>
          <p:nvPr>
            <p:ph type="body" sz="quarter" idx="4294967295"/>
          </p:nvPr>
        </p:nvSpPr>
        <p:spPr bwMode="gray">
          <a:xfrm>
            <a:off x="623888" y="3985951"/>
            <a:ext cx="3455986" cy="1980000"/>
          </a:xfrm>
        </p:spPr>
        <p:txBody>
          <a:bodyPr/>
          <a:lstStyle/>
          <a:p>
            <a:pPr lvl="1"/>
            <a:r>
              <a:rPr lang="en-US" dirty="0"/>
              <a:t>Drawing guides</a:t>
            </a:r>
          </a:p>
          <a:p>
            <a:r>
              <a:rPr lang="en-US" dirty="0"/>
              <a:t>You can enable your guidelines to align objects on the slide. </a:t>
            </a:r>
          </a:p>
          <a:p>
            <a:r>
              <a:rPr lang="en-US" dirty="0"/>
              <a:t>Hit the right mouse button outside the slide and go at „Grid and Guides…“</a:t>
            </a:r>
          </a:p>
          <a:p>
            <a:endParaRPr lang="en-US" dirty="0"/>
          </a:p>
        </p:txBody>
      </p:sp>
      <p:sp>
        <p:nvSpPr>
          <p:cNvPr id="8" name="Textplatzhalter 7">
            <a:extLst>
              <a:ext uri="{FF2B5EF4-FFF2-40B4-BE49-F238E27FC236}">
                <a16:creationId xmlns="" xmlns:a16="http://schemas.microsoft.com/office/drawing/2014/main" id="{B95B0C75-B830-4416-BCE0-BD7FC3570B1B}"/>
              </a:ext>
            </a:extLst>
          </p:cNvPr>
          <p:cNvSpPr>
            <a:spLocks noGrp="1"/>
          </p:cNvSpPr>
          <p:nvPr>
            <p:ph type="body" sz="quarter" idx="4294967295"/>
          </p:nvPr>
        </p:nvSpPr>
        <p:spPr bwMode="gray">
          <a:xfrm>
            <a:off x="4367213" y="3985951"/>
            <a:ext cx="3455987" cy="1980000"/>
          </a:xfrm>
        </p:spPr>
        <p:txBody>
          <a:bodyPr/>
          <a:lstStyle/>
          <a:p>
            <a:pPr lvl="1"/>
            <a:r>
              <a:rPr lang="en-US" dirty="0"/>
              <a:t>Slide layouts</a:t>
            </a:r>
          </a:p>
          <a:p>
            <a:r>
              <a:rPr lang="en-US" dirty="0"/>
              <a:t>You can choose between different slide layouts.</a:t>
            </a:r>
          </a:p>
          <a:p>
            <a:r>
              <a:rPr lang="en-US" dirty="0"/>
              <a:t>Click on the Home-tab | New Slide or Layout | and choose one out of the layouts.</a:t>
            </a:r>
          </a:p>
          <a:p>
            <a:endParaRPr lang="en-US" dirty="0"/>
          </a:p>
        </p:txBody>
      </p:sp>
      <p:sp>
        <p:nvSpPr>
          <p:cNvPr id="9" name="Textplatzhalter 8">
            <a:extLst>
              <a:ext uri="{FF2B5EF4-FFF2-40B4-BE49-F238E27FC236}">
                <a16:creationId xmlns="" xmlns:a16="http://schemas.microsoft.com/office/drawing/2014/main" id="{AAC5C3B7-25BC-4017-8721-765AA5810871}"/>
              </a:ext>
            </a:extLst>
          </p:cNvPr>
          <p:cNvSpPr>
            <a:spLocks noGrp="1"/>
          </p:cNvSpPr>
          <p:nvPr>
            <p:ph type="body" sz="quarter" idx="4294967295"/>
          </p:nvPr>
        </p:nvSpPr>
        <p:spPr bwMode="gray">
          <a:xfrm>
            <a:off x="8112126" y="3985951"/>
            <a:ext cx="3455987" cy="1980000"/>
          </a:xfrm>
        </p:spPr>
        <p:txBody>
          <a:bodyPr/>
          <a:lstStyle/>
          <a:p>
            <a:pPr lvl="1"/>
            <a:r>
              <a:rPr lang="en-US" dirty="0"/>
              <a:t>Footer</a:t>
            </a:r>
          </a:p>
          <a:p>
            <a:r>
              <a:rPr lang="en-US" dirty="0"/>
              <a:t>You can insert or change your presentation‘s footer. </a:t>
            </a:r>
            <a:br>
              <a:rPr lang="en-US" dirty="0"/>
            </a:br>
            <a:r>
              <a:rPr lang="en-US" dirty="0"/>
              <a:t>Click on the Insert-tab | Header and Footer.</a:t>
            </a:r>
          </a:p>
          <a:p>
            <a:r>
              <a:rPr lang="en-US" dirty="0"/>
              <a:t>Deactivate Date and Time.</a:t>
            </a:r>
          </a:p>
          <a:p>
            <a:endParaRPr lang="en-US" dirty="0"/>
          </a:p>
        </p:txBody>
      </p:sp>
      <p:grpSp>
        <p:nvGrpSpPr>
          <p:cNvPr id="13" name="Group 8">
            <a:extLst>
              <a:ext uri="{FF2B5EF4-FFF2-40B4-BE49-F238E27FC236}">
                <a16:creationId xmlns="" xmlns:a16="http://schemas.microsoft.com/office/drawing/2014/main" id="{F0C18E9B-9FC1-49DA-BC6E-84F75903C3F6}"/>
              </a:ext>
            </a:extLst>
          </p:cNvPr>
          <p:cNvGrpSpPr/>
          <p:nvPr/>
        </p:nvGrpSpPr>
        <p:grpSpPr bwMode="gray">
          <a:xfrm>
            <a:off x="1175383" y="2015496"/>
            <a:ext cx="2352995" cy="1358959"/>
            <a:chOff x="468314" y="1527175"/>
            <a:chExt cx="1560198" cy="901083"/>
          </a:xfrm>
        </p:grpSpPr>
        <p:pic>
          <p:nvPicPr>
            <p:cNvPr id="14" name="Picture 2">
              <a:extLst>
                <a:ext uri="{FF2B5EF4-FFF2-40B4-BE49-F238E27FC236}">
                  <a16:creationId xmlns="" xmlns:a16="http://schemas.microsoft.com/office/drawing/2014/main" id="{9EF5B1A7-FE3E-4F56-8E6E-EED37A2D4B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130408" y="1527175"/>
              <a:ext cx="898104" cy="90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a:extLst>
                <a:ext uri="{FF2B5EF4-FFF2-40B4-BE49-F238E27FC236}">
                  <a16:creationId xmlns="" xmlns:a16="http://schemas.microsoft.com/office/drawing/2014/main" id="{F70A1EDD-321B-42D3-A516-E98CBFA19D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468314" y="1527175"/>
              <a:ext cx="662094" cy="90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Rectangle 13">
            <a:extLst>
              <a:ext uri="{FF2B5EF4-FFF2-40B4-BE49-F238E27FC236}">
                <a16:creationId xmlns="" xmlns:a16="http://schemas.microsoft.com/office/drawing/2014/main" id="{2CCC8863-89DB-4ACF-A8C7-C30591AF66F9}"/>
              </a:ext>
            </a:extLst>
          </p:cNvPr>
          <p:cNvSpPr/>
          <p:nvPr/>
        </p:nvSpPr>
        <p:spPr bwMode="gray">
          <a:xfrm>
            <a:off x="623887" y="1704975"/>
            <a:ext cx="3455987" cy="198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US" dirty="0" err="1"/>
          </a:p>
        </p:txBody>
      </p:sp>
      <p:sp>
        <p:nvSpPr>
          <p:cNvPr id="19" name="Rectangle 15">
            <a:extLst>
              <a:ext uri="{FF2B5EF4-FFF2-40B4-BE49-F238E27FC236}">
                <a16:creationId xmlns="" xmlns:a16="http://schemas.microsoft.com/office/drawing/2014/main" id="{E822596F-342D-460A-80F8-A285C8A4D20E}"/>
              </a:ext>
            </a:extLst>
          </p:cNvPr>
          <p:cNvSpPr/>
          <p:nvPr/>
        </p:nvSpPr>
        <p:spPr bwMode="gray">
          <a:xfrm>
            <a:off x="4367212" y="1704975"/>
            <a:ext cx="3455989" cy="198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US" dirty="0" err="1"/>
          </a:p>
        </p:txBody>
      </p:sp>
      <p:pic>
        <p:nvPicPr>
          <p:cNvPr id="17" name="Picture 5">
            <a:extLst>
              <a:ext uri="{FF2B5EF4-FFF2-40B4-BE49-F238E27FC236}">
                <a16:creationId xmlns="" xmlns:a16="http://schemas.microsoft.com/office/drawing/2014/main" id="{FA642EBD-BFC6-4840-956A-FC08698747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8754735" y="1871788"/>
            <a:ext cx="2169185" cy="1646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6">
            <a:extLst>
              <a:ext uri="{FF2B5EF4-FFF2-40B4-BE49-F238E27FC236}">
                <a16:creationId xmlns="" xmlns:a16="http://schemas.microsoft.com/office/drawing/2014/main" id="{1B64DCF2-7F2C-46A0-A4E5-DDF44BB0E02E}"/>
              </a:ext>
            </a:extLst>
          </p:cNvPr>
          <p:cNvSpPr>
            <a:spLocks/>
          </p:cNvSpPr>
          <p:nvPr/>
        </p:nvSpPr>
        <p:spPr bwMode="gray">
          <a:xfrm>
            <a:off x="8112126" y="1704975"/>
            <a:ext cx="3454403" cy="198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US" dirty="0" err="1"/>
          </a:p>
        </p:txBody>
      </p:sp>
      <p:pic>
        <p:nvPicPr>
          <p:cNvPr id="10" name="Grafik 9">
            <a:extLst>
              <a:ext uri="{FF2B5EF4-FFF2-40B4-BE49-F238E27FC236}">
                <a16:creationId xmlns="" xmlns:a16="http://schemas.microsoft.com/office/drawing/2014/main" id="{96DDA102-6CA5-4A80-8783-12EA918D7AE7}"/>
              </a:ext>
            </a:extLst>
          </p:cNvPr>
          <p:cNvPicPr>
            <a:picLocks noChangeAspect="1"/>
          </p:cNvPicPr>
          <p:nvPr/>
        </p:nvPicPr>
        <p:blipFill>
          <a:blip r:embed="rId6"/>
          <a:stretch>
            <a:fillRect/>
          </a:stretch>
        </p:blipFill>
        <p:spPr bwMode="gray">
          <a:xfrm>
            <a:off x="5236534" y="1905179"/>
            <a:ext cx="1717346" cy="1579591"/>
          </a:xfrm>
          <a:prstGeom prst="rect">
            <a:avLst/>
          </a:prstGeom>
        </p:spPr>
      </p:pic>
      <p:sp>
        <p:nvSpPr>
          <p:cNvPr id="7" name="Footer Placeholder 6">
            <a:extLst>
              <a:ext uri="{FF2B5EF4-FFF2-40B4-BE49-F238E27FC236}">
                <a16:creationId xmlns="" xmlns:a16="http://schemas.microsoft.com/office/drawing/2014/main" id="{BF5ABBF4-050A-4429-8714-A6D15718963B}"/>
              </a:ext>
            </a:extLst>
          </p:cNvPr>
          <p:cNvSpPr>
            <a:spLocks noGrp="1"/>
          </p:cNvSpPr>
          <p:nvPr>
            <p:ph type="ftr" sz="quarter" idx="11"/>
          </p:nvPr>
        </p:nvSpPr>
        <p:spPr bwMode="gray"/>
        <p:txBody>
          <a:bodyPr/>
          <a:lstStyle/>
          <a:p>
            <a:r>
              <a:rPr lang="en-US" noProof="0"/>
              <a:t>Strictly private and confidential</a:t>
            </a:r>
          </a:p>
        </p:txBody>
      </p:sp>
      <p:sp>
        <p:nvSpPr>
          <p:cNvPr id="11" name="Slide Number Placeholder 10">
            <a:extLst>
              <a:ext uri="{FF2B5EF4-FFF2-40B4-BE49-F238E27FC236}">
                <a16:creationId xmlns="" xmlns:a16="http://schemas.microsoft.com/office/drawing/2014/main" id="{B0B9B079-02A3-472B-B179-7FAE3D839310}"/>
              </a:ext>
            </a:extLst>
          </p:cNvPr>
          <p:cNvSpPr>
            <a:spLocks noGrp="1"/>
          </p:cNvSpPr>
          <p:nvPr>
            <p:ph type="sldNum" sz="quarter" idx="12"/>
          </p:nvPr>
        </p:nvSpPr>
        <p:spPr bwMode="gray"/>
        <p:txBody>
          <a:bodyPr/>
          <a:lstStyle/>
          <a:p>
            <a:fld id="{487D525E-1BC1-43AD-9496-0948D2608236}" type="slidenum">
              <a:rPr lang="en-US" noProof="0" smtClean="0"/>
              <a:pPr/>
              <a:t>10</a:t>
            </a:fld>
            <a:endParaRPr lang="en-US" noProof="0"/>
          </a:p>
        </p:txBody>
      </p:sp>
    </p:spTree>
    <p:extLst>
      <p:ext uri="{BB962C8B-B14F-4D97-AF65-F5344CB8AC3E}">
        <p14:creationId xmlns:p14="http://schemas.microsoft.com/office/powerpoint/2010/main" val="31468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hteck 34">
            <a:extLst>
              <a:ext uri="{FF2B5EF4-FFF2-40B4-BE49-F238E27FC236}">
                <a16:creationId xmlns="" xmlns:a16="http://schemas.microsoft.com/office/drawing/2014/main" id="{6DE7F1A2-E974-4958-9BB8-D75E344C57E0}"/>
              </a:ext>
            </a:extLst>
          </p:cNvPr>
          <p:cNvSpPr/>
          <p:nvPr/>
        </p:nvSpPr>
        <p:spPr bwMode="gray">
          <a:xfrm>
            <a:off x="623888" y="6238873"/>
            <a:ext cx="10944225" cy="61912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en-US" sz="1400" dirty="0" err="1"/>
          </a:p>
        </p:txBody>
      </p:sp>
      <p:sp>
        <p:nvSpPr>
          <p:cNvPr id="34" name="Rechteck 33">
            <a:extLst>
              <a:ext uri="{FF2B5EF4-FFF2-40B4-BE49-F238E27FC236}">
                <a16:creationId xmlns="" xmlns:a16="http://schemas.microsoft.com/office/drawing/2014/main" id="{47D92581-0861-4910-9AB8-EFA38BD80D37}"/>
              </a:ext>
            </a:extLst>
          </p:cNvPr>
          <p:cNvSpPr/>
          <p:nvPr/>
        </p:nvSpPr>
        <p:spPr bwMode="gray">
          <a:xfrm>
            <a:off x="623888" y="1698658"/>
            <a:ext cx="10944225" cy="424800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en-US" sz="1400" dirty="0" err="1"/>
          </a:p>
        </p:txBody>
      </p:sp>
      <p:sp>
        <p:nvSpPr>
          <p:cNvPr id="33" name="Rechteck 32">
            <a:extLst>
              <a:ext uri="{FF2B5EF4-FFF2-40B4-BE49-F238E27FC236}">
                <a16:creationId xmlns="" xmlns:a16="http://schemas.microsoft.com/office/drawing/2014/main" id="{D21611CB-67AF-43B2-95EB-300AB7FACA71}"/>
              </a:ext>
            </a:extLst>
          </p:cNvPr>
          <p:cNvSpPr/>
          <p:nvPr/>
        </p:nvSpPr>
        <p:spPr bwMode="gray">
          <a:xfrm>
            <a:off x="623888" y="0"/>
            <a:ext cx="10944225" cy="141287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en-US" sz="1400" dirty="0" err="1"/>
          </a:p>
        </p:txBody>
      </p:sp>
      <p:cxnSp>
        <p:nvCxnSpPr>
          <p:cNvPr id="10" name="Gerader Verbinder 9">
            <a:extLst>
              <a:ext uri="{FF2B5EF4-FFF2-40B4-BE49-F238E27FC236}">
                <a16:creationId xmlns="" xmlns:a16="http://schemas.microsoft.com/office/drawing/2014/main" id="{4A347555-E0B8-4ADA-8CFB-87E1FA76000B}"/>
              </a:ext>
            </a:extLst>
          </p:cNvPr>
          <p:cNvCxnSpPr>
            <a:cxnSpLocks/>
          </p:cNvCxnSpPr>
          <p:nvPr/>
        </p:nvCxnSpPr>
        <p:spPr bwMode="gray">
          <a:xfrm>
            <a:off x="623888"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 xmlns:a16="http://schemas.microsoft.com/office/drawing/2014/main" id="{879AF3C8-7638-49CE-9386-E19E479134F6}"/>
              </a:ext>
            </a:extLst>
          </p:cNvPr>
          <p:cNvCxnSpPr>
            <a:cxnSpLocks/>
          </p:cNvCxnSpPr>
          <p:nvPr/>
        </p:nvCxnSpPr>
        <p:spPr bwMode="gray">
          <a:xfrm>
            <a:off x="3138488"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 xmlns:a16="http://schemas.microsoft.com/office/drawing/2014/main" id="{1C69638D-0FD1-4E4C-B904-4200C26E926F}"/>
              </a:ext>
            </a:extLst>
          </p:cNvPr>
          <p:cNvCxnSpPr>
            <a:cxnSpLocks/>
          </p:cNvCxnSpPr>
          <p:nvPr/>
        </p:nvCxnSpPr>
        <p:spPr bwMode="gray">
          <a:xfrm>
            <a:off x="3432175"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 xmlns:a16="http://schemas.microsoft.com/office/drawing/2014/main" id="{D748F806-C0A9-4066-B20D-7D2FB90E6E37}"/>
              </a:ext>
            </a:extLst>
          </p:cNvPr>
          <p:cNvCxnSpPr>
            <a:cxnSpLocks/>
          </p:cNvCxnSpPr>
          <p:nvPr/>
        </p:nvCxnSpPr>
        <p:spPr bwMode="gray">
          <a:xfrm>
            <a:off x="4079875"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 xmlns:a16="http://schemas.microsoft.com/office/drawing/2014/main" id="{8E525FF2-5333-4119-BD59-01C5E41B6F01}"/>
              </a:ext>
            </a:extLst>
          </p:cNvPr>
          <p:cNvCxnSpPr>
            <a:cxnSpLocks/>
          </p:cNvCxnSpPr>
          <p:nvPr/>
        </p:nvCxnSpPr>
        <p:spPr bwMode="gray">
          <a:xfrm>
            <a:off x="4367213"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 xmlns:a16="http://schemas.microsoft.com/office/drawing/2014/main" id="{9146ED9C-066F-4638-9A80-24956464387B}"/>
              </a:ext>
            </a:extLst>
          </p:cNvPr>
          <p:cNvCxnSpPr>
            <a:cxnSpLocks/>
          </p:cNvCxnSpPr>
          <p:nvPr/>
        </p:nvCxnSpPr>
        <p:spPr bwMode="gray">
          <a:xfrm>
            <a:off x="5951538"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 xmlns:a16="http://schemas.microsoft.com/office/drawing/2014/main" id="{AF78DAAC-2ECA-4C6F-B2F8-1F173592864A}"/>
              </a:ext>
            </a:extLst>
          </p:cNvPr>
          <p:cNvCxnSpPr>
            <a:cxnSpLocks/>
          </p:cNvCxnSpPr>
          <p:nvPr/>
        </p:nvCxnSpPr>
        <p:spPr bwMode="gray">
          <a:xfrm>
            <a:off x="6240463"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 xmlns:a16="http://schemas.microsoft.com/office/drawing/2014/main" id="{32948F4D-A004-4CDF-9794-7D7DF5B8F8FE}"/>
              </a:ext>
            </a:extLst>
          </p:cNvPr>
          <p:cNvCxnSpPr>
            <a:cxnSpLocks/>
          </p:cNvCxnSpPr>
          <p:nvPr/>
        </p:nvCxnSpPr>
        <p:spPr bwMode="gray">
          <a:xfrm>
            <a:off x="7824788"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 xmlns:a16="http://schemas.microsoft.com/office/drawing/2014/main" id="{8A2EE6DF-5D75-4DB6-95DE-C35F3EB7F502}"/>
              </a:ext>
            </a:extLst>
          </p:cNvPr>
          <p:cNvCxnSpPr>
            <a:cxnSpLocks/>
          </p:cNvCxnSpPr>
          <p:nvPr/>
        </p:nvCxnSpPr>
        <p:spPr bwMode="gray">
          <a:xfrm>
            <a:off x="8112125"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 xmlns:a16="http://schemas.microsoft.com/office/drawing/2014/main" id="{7A41F7C7-5A2C-4EA9-86F1-627C2ADBC189}"/>
              </a:ext>
            </a:extLst>
          </p:cNvPr>
          <p:cNvCxnSpPr>
            <a:cxnSpLocks/>
          </p:cNvCxnSpPr>
          <p:nvPr/>
        </p:nvCxnSpPr>
        <p:spPr bwMode="gray">
          <a:xfrm>
            <a:off x="8759825"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 xmlns:a16="http://schemas.microsoft.com/office/drawing/2014/main" id="{235FCF69-A208-4264-865E-5E8BCF236FE7}"/>
              </a:ext>
            </a:extLst>
          </p:cNvPr>
          <p:cNvCxnSpPr>
            <a:cxnSpLocks/>
          </p:cNvCxnSpPr>
          <p:nvPr/>
        </p:nvCxnSpPr>
        <p:spPr bwMode="gray">
          <a:xfrm>
            <a:off x="904875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 xmlns:a16="http://schemas.microsoft.com/office/drawing/2014/main" id="{79B6C624-E18C-4E5B-9391-555E8E92AD8C}"/>
              </a:ext>
            </a:extLst>
          </p:cNvPr>
          <p:cNvCxnSpPr>
            <a:cxnSpLocks/>
          </p:cNvCxnSpPr>
          <p:nvPr/>
        </p:nvCxnSpPr>
        <p:spPr bwMode="gray">
          <a:xfrm>
            <a:off x="11568113"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 xmlns:a16="http://schemas.microsoft.com/office/drawing/2014/main" id="{2F199487-6602-441B-9FDA-2BC73290F059}"/>
              </a:ext>
            </a:extLst>
          </p:cNvPr>
          <p:cNvCxnSpPr>
            <a:cxnSpLocks/>
          </p:cNvCxnSpPr>
          <p:nvPr/>
        </p:nvCxnSpPr>
        <p:spPr bwMode="gray">
          <a:xfrm flipH="1">
            <a:off x="3175" y="1412876"/>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 xmlns:a16="http://schemas.microsoft.com/office/drawing/2014/main" id="{4B52A017-2D0C-425B-9B20-4B7F03A95AC6}"/>
              </a:ext>
            </a:extLst>
          </p:cNvPr>
          <p:cNvCxnSpPr>
            <a:cxnSpLocks/>
          </p:cNvCxnSpPr>
          <p:nvPr/>
        </p:nvCxnSpPr>
        <p:spPr bwMode="gray">
          <a:xfrm flipH="1">
            <a:off x="3175" y="1700213"/>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 xmlns:a16="http://schemas.microsoft.com/office/drawing/2014/main" id="{AD639988-E978-431F-B2D2-DAB7CF247CE1}"/>
              </a:ext>
            </a:extLst>
          </p:cNvPr>
          <p:cNvCxnSpPr>
            <a:cxnSpLocks/>
          </p:cNvCxnSpPr>
          <p:nvPr/>
        </p:nvCxnSpPr>
        <p:spPr bwMode="gray">
          <a:xfrm flipH="1">
            <a:off x="3175" y="3683000"/>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 xmlns:a16="http://schemas.microsoft.com/office/drawing/2014/main" id="{64084B4B-7492-4A15-AB42-6E4D51BE595A}"/>
              </a:ext>
            </a:extLst>
          </p:cNvPr>
          <p:cNvCxnSpPr>
            <a:cxnSpLocks/>
          </p:cNvCxnSpPr>
          <p:nvPr/>
        </p:nvCxnSpPr>
        <p:spPr bwMode="gray">
          <a:xfrm flipH="1">
            <a:off x="3175" y="3971925"/>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 xmlns:a16="http://schemas.microsoft.com/office/drawing/2014/main" id="{3AACDF4F-CC7B-4E61-B693-3CEFBE3AF295}"/>
              </a:ext>
            </a:extLst>
          </p:cNvPr>
          <p:cNvCxnSpPr>
            <a:cxnSpLocks/>
          </p:cNvCxnSpPr>
          <p:nvPr/>
        </p:nvCxnSpPr>
        <p:spPr bwMode="gray">
          <a:xfrm flipH="1">
            <a:off x="3175" y="5949950"/>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 xmlns:a16="http://schemas.microsoft.com/office/drawing/2014/main" id="{CC83FF2B-2A6E-43DB-9FDB-27B1041CE359}"/>
              </a:ext>
            </a:extLst>
          </p:cNvPr>
          <p:cNvCxnSpPr>
            <a:cxnSpLocks/>
          </p:cNvCxnSpPr>
          <p:nvPr/>
        </p:nvCxnSpPr>
        <p:spPr bwMode="gray">
          <a:xfrm flipH="1">
            <a:off x="3175" y="6237312"/>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Rectangle 37">
            <a:extLst>
              <a:ext uri="{FF2B5EF4-FFF2-40B4-BE49-F238E27FC236}">
                <a16:creationId xmlns="" xmlns:a16="http://schemas.microsoft.com/office/drawing/2014/main" id="{91926963-DF50-41CC-84E4-6682B4B02AB6}"/>
              </a:ext>
            </a:extLst>
          </p:cNvPr>
          <p:cNvSpPr/>
          <p:nvPr/>
        </p:nvSpPr>
        <p:spPr bwMode="gray">
          <a:xfrm>
            <a:off x="5649404" y="2941836"/>
            <a:ext cx="893193" cy="307777"/>
          </a:xfrm>
          <a:prstGeom prst="rect">
            <a:avLst/>
          </a:prstGeom>
          <a:solidFill>
            <a:schemeClr val="accent5"/>
          </a:solidFill>
        </p:spPr>
        <p:txBody>
          <a:bodyPr wrap="none" anchor="ctr">
            <a:spAutoFit/>
          </a:bodyPr>
          <a:lstStyle/>
          <a:p>
            <a:pPr algn="ctr"/>
            <a:r>
              <a:rPr lang="en-US" sz="1400" b="1" dirty="0"/>
              <a:t>CONTENT</a:t>
            </a:r>
          </a:p>
        </p:txBody>
      </p:sp>
      <p:sp>
        <p:nvSpPr>
          <p:cNvPr id="30" name="Rectangle 36">
            <a:extLst>
              <a:ext uri="{FF2B5EF4-FFF2-40B4-BE49-F238E27FC236}">
                <a16:creationId xmlns="" xmlns:a16="http://schemas.microsoft.com/office/drawing/2014/main" id="{764890EF-1B4A-49F3-AD07-9BDE59B3419D}"/>
              </a:ext>
            </a:extLst>
          </p:cNvPr>
          <p:cNvSpPr/>
          <p:nvPr/>
        </p:nvSpPr>
        <p:spPr bwMode="gray">
          <a:xfrm>
            <a:off x="5318383" y="804056"/>
            <a:ext cx="1555234" cy="307777"/>
          </a:xfrm>
          <a:prstGeom prst="rect">
            <a:avLst/>
          </a:prstGeom>
          <a:solidFill>
            <a:schemeClr val="accent2"/>
          </a:solidFill>
        </p:spPr>
        <p:txBody>
          <a:bodyPr wrap="none" anchor="ctr">
            <a:spAutoFit/>
          </a:bodyPr>
          <a:lstStyle/>
          <a:p>
            <a:pPr algn="ctr"/>
            <a:r>
              <a:rPr lang="en-US" sz="1400" b="1" dirty="0"/>
              <a:t>HEADLINE &amp; LOGO</a:t>
            </a:r>
          </a:p>
        </p:txBody>
      </p:sp>
      <p:sp>
        <p:nvSpPr>
          <p:cNvPr id="32" name="Rectangle 38">
            <a:extLst>
              <a:ext uri="{FF2B5EF4-FFF2-40B4-BE49-F238E27FC236}">
                <a16:creationId xmlns="" xmlns:a16="http://schemas.microsoft.com/office/drawing/2014/main" id="{97B21B1B-4AC0-42B5-B8B3-8DFA224A5E32}"/>
              </a:ext>
            </a:extLst>
          </p:cNvPr>
          <p:cNvSpPr/>
          <p:nvPr/>
        </p:nvSpPr>
        <p:spPr bwMode="gray">
          <a:xfrm>
            <a:off x="5424181" y="6416667"/>
            <a:ext cx="1343637" cy="215444"/>
          </a:xfrm>
          <a:prstGeom prst="rect">
            <a:avLst/>
          </a:prstGeom>
          <a:solidFill>
            <a:schemeClr val="accent2"/>
          </a:solidFill>
        </p:spPr>
        <p:txBody>
          <a:bodyPr wrap="none" tIns="0" bIns="0" anchor="ctr">
            <a:spAutoFit/>
          </a:bodyPr>
          <a:lstStyle/>
          <a:p>
            <a:pPr algn="ctr"/>
            <a:r>
              <a:rPr lang="en-US" sz="1400" b="1" dirty="0"/>
              <a:t>FOOTER / LOGO</a:t>
            </a:r>
          </a:p>
        </p:txBody>
      </p:sp>
      <p:sp>
        <p:nvSpPr>
          <p:cNvPr id="5" name="Footer Placeholder 4">
            <a:extLst>
              <a:ext uri="{FF2B5EF4-FFF2-40B4-BE49-F238E27FC236}">
                <a16:creationId xmlns="" xmlns:a16="http://schemas.microsoft.com/office/drawing/2014/main" id="{B6606353-2B5C-4B94-9970-512949DF1581}"/>
              </a:ext>
            </a:extLst>
          </p:cNvPr>
          <p:cNvSpPr>
            <a:spLocks noGrp="1"/>
          </p:cNvSpPr>
          <p:nvPr>
            <p:ph type="ftr" sz="quarter" idx="11"/>
          </p:nvPr>
        </p:nvSpPr>
        <p:spPr bwMode="gray"/>
        <p:txBody>
          <a:bodyPr/>
          <a:lstStyle/>
          <a:p>
            <a:r>
              <a:rPr lang="en-US" noProof="0"/>
              <a:t>Strictly private and confidential</a:t>
            </a:r>
          </a:p>
        </p:txBody>
      </p:sp>
      <p:sp>
        <p:nvSpPr>
          <p:cNvPr id="6" name="Slide Number Placeholder 5">
            <a:extLst>
              <a:ext uri="{FF2B5EF4-FFF2-40B4-BE49-F238E27FC236}">
                <a16:creationId xmlns="" xmlns:a16="http://schemas.microsoft.com/office/drawing/2014/main" id="{6ED0DE0F-5FDD-4CE0-804A-E9BF31F548B3}"/>
              </a:ext>
            </a:extLst>
          </p:cNvPr>
          <p:cNvSpPr>
            <a:spLocks noGrp="1"/>
          </p:cNvSpPr>
          <p:nvPr>
            <p:ph type="sldNum" sz="quarter" idx="12"/>
          </p:nvPr>
        </p:nvSpPr>
        <p:spPr bwMode="gray"/>
        <p:txBody>
          <a:bodyPr/>
          <a:lstStyle/>
          <a:p>
            <a:fld id="{487D525E-1BC1-43AD-9496-0948D2608236}" type="slidenum">
              <a:rPr lang="en-US" noProof="0" smtClean="0"/>
              <a:pPr/>
              <a:t>11</a:t>
            </a:fld>
            <a:endParaRPr lang="en-US" noProof="0"/>
          </a:p>
        </p:txBody>
      </p:sp>
    </p:spTree>
    <p:extLst>
      <p:ext uri="{BB962C8B-B14F-4D97-AF65-F5344CB8AC3E}">
        <p14:creationId xmlns:p14="http://schemas.microsoft.com/office/powerpoint/2010/main" val="376979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Bildplatzhalter 71">
            <a:extLst>
              <a:ext uri="{FF2B5EF4-FFF2-40B4-BE49-F238E27FC236}">
                <a16:creationId xmlns="" xmlns:a16="http://schemas.microsoft.com/office/drawing/2014/main" id="{C7D88C3C-C793-4C0D-8CA1-2771CE3BBFFB}"/>
              </a:ext>
            </a:extLst>
          </p:cNvPr>
          <p:cNvSpPr>
            <a:spLocks noGrp="1"/>
          </p:cNvSpPr>
          <p:nvPr>
            <p:ph type="pic" sz="quarter" idx="15"/>
          </p:nvPr>
        </p:nvSpPr>
        <p:spPr bwMode="gray"/>
      </p:sp>
      <p:sp>
        <p:nvSpPr>
          <p:cNvPr id="7" name="Textplatzhalter 6">
            <a:extLst>
              <a:ext uri="{FF2B5EF4-FFF2-40B4-BE49-F238E27FC236}">
                <a16:creationId xmlns="" xmlns:a16="http://schemas.microsoft.com/office/drawing/2014/main" id="{A36AEA66-AD15-4230-9CFA-053D7B76F50E}"/>
              </a:ext>
            </a:extLst>
          </p:cNvPr>
          <p:cNvSpPr>
            <a:spLocks noGrp="1"/>
          </p:cNvSpPr>
          <p:nvPr>
            <p:ph type="body" sz="quarter" idx="14"/>
          </p:nvPr>
        </p:nvSpPr>
        <p:spPr bwMode="gray"/>
        <p:txBody>
          <a:bodyPr/>
          <a:lstStyle/>
          <a:p>
            <a:pPr marL="285750" indent="-285750">
              <a:buFont typeface="Arial" panose="020B0604020202020204" pitchFamily="34" charset="0"/>
              <a:buChar char="•"/>
            </a:pPr>
            <a:r>
              <a:rPr lang="en-US" dirty="0" smtClean="0"/>
              <a:t>Empty network start, subcritical</a:t>
            </a:r>
          </a:p>
          <a:p>
            <a:pPr marL="285750" indent="-285750">
              <a:buFont typeface="Arial" panose="020B0604020202020204" pitchFamily="34" charset="0"/>
              <a:buChar char="•"/>
            </a:pPr>
            <a:r>
              <a:rPr lang="en-US" dirty="0" smtClean="0"/>
              <a:t>Rolling start, subcritical</a:t>
            </a:r>
          </a:p>
          <a:p>
            <a:pPr marL="285750" indent="-285750">
              <a:buFont typeface="Arial" panose="020B0604020202020204" pitchFamily="34" charset="0"/>
              <a:buChar char="•"/>
            </a:pPr>
            <a:r>
              <a:rPr lang="en-US" dirty="0" smtClean="0"/>
              <a:t>Empty network start, congested</a:t>
            </a:r>
          </a:p>
          <a:p>
            <a:pPr marL="285750" indent="-285750">
              <a:buFont typeface="Arial" panose="020B0604020202020204" pitchFamily="34" charset="0"/>
              <a:buChar char="•"/>
            </a:pPr>
            <a:r>
              <a:rPr lang="en-US" dirty="0" smtClean="0"/>
              <a:t>Rolling start, congested</a:t>
            </a:r>
          </a:p>
          <a:p>
            <a:pPr marL="285750" indent="-285750">
              <a:buFont typeface="Arial" panose="020B0604020202020204" pitchFamily="34" charset="0"/>
              <a:buChar char="•"/>
            </a:pPr>
            <a:endParaRPr lang="en-US" dirty="0"/>
          </a:p>
          <a:p>
            <a:r>
              <a:rPr lang="en-US" dirty="0" smtClean="0"/>
              <a:t>BUT FIRST, try sweeps for</a:t>
            </a:r>
          </a:p>
          <a:p>
            <a:pPr marL="285750" indent="-285750">
              <a:buFont typeface="Arial" panose="020B0604020202020204" pitchFamily="34" charset="0"/>
              <a:buChar char="•"/>
            </a:pPr>
            <a:r>
              <a:rPr lang="en-US" dirty="0" smtClean="0"/>
              <a:t>Large Pop, Few </a:t>
            </a:r>
            <a:r>
              <a:rPr lang="en-US" dirty="0" err="1" smtClean="0"/>
              <a:t>Iter</a:t>
            </a:r>
            <a:r>
              <a:rPr lang="en-US" dirty="0" smtClean="0"/>
              <a:t> VS Small Pop, Many </a:t>
            </a:r>
            <a:r>
              <a:rPr lang="en-US" dirty="0" err="1" smtClean="0"/>
              <a:t>Iter</a:t>
            </a:r>
            <a:endParaRPr lang="en-US" dirty="0" smtClean="0"/>
          </a:p>
          <a:p>
            <a:pPr marL="285750" indent="-285750">
              <a:buFont typeface="Arial" panose="020B0604020202020204" pitchFamily="34" charset="0"/>
              <a:buChar char="•"/>
            </a:pPr>
            <a:r>
              <a:rPr lang="en-US" dirty="0" smtClean="0"/>
              <a:t>Random / Geometric / </a:t>
            </a:r>
            <a:r>
              <a:rPr lang="en-US" dirty="0" err="1" smtClean="0"/>
              <a:t>AverageTravelTimes</a:t>
            </a:r>
            <a:r>
              <a:rPr lang="en-US" dirty="0" smtClean="0"/>
              <a:t> </a:t>
            </a:r>
          </a:p>
          <a:p>
            <a:pPr marL="285750" indent="-285750">
              <a:buFont typeface="Arial" panose="020B0604020202020204" pitchFamily="34" charset="0"/>
              <a:buChar char="•"/>
            </a:pPr>
            <a:r>
              <a:rPr lang="en-US" dirty="0" err="1" smtClean="0"/>
              <a:t>AlphaBuff</a:t>
            </a:r>
            <a:r>
              <a:rPr lang="en-US" dirty="0" smtClean="0"/>
              <a:t> mating rights</a:t>
            </a:r>
          </a:p>
          <a:p>
            <a:pPr marL="285750" indent="-285750">
              <a:buFont typeface="Arial" panose="020B0604020202020204" pitchFamily="34" charset="0"/>
              <a:buChar char="•"/>
            </a:pPr>
            <a:endParaRPr lang="en-US" dirty="0" smtClean="0"/>
          </a:p>
        </p:txBody>
      </p:sp>
      <p:sp>
        <p:nvSpPr>
          <p:cNvPr id="42" name="Titel 41">
            <a:extLst>
              <a:ext uri="{FF2B5EF4-FFF2-40B4-BE49-F238E27FC236}">
                <a16:creationId xmlns="" xmlns:a16="http://schemas.microsoft.com/office/drawing/2014/main" id="{3E006F35-8CD4-4A89-869C-00323F8ACBE7}"/>
              </a:ext>
            </a:extLst>
          </p:cNvPr>
          <p:cNvSpPr>
            <a:spLocks noGrp="1"/>
          </p:cNvSpPr>
          <p:nvPr>
            <p:ph type="title"/>
          </p:nvPr>
        </p:nvSpPr>
        <p:spPr bwMode="gray"/>
        <p:txBody>
          <a:bodyPr/>
          <a:lstStyle/>
          <a:p>
            <a:r>
              <a:rPr lang="en-US" dirty="0" err="1" smtClean="0"/>
              <a:t>Optimisation</a:t>
            </a:r>
            <a:r>
              <a:rPr lang="en-US" dirty="0" smtClean="0"/>
              <a:t> </a:t>
            </a:r>
            <a:r>
              <a:rPr lang="en-US" dirty="0" smtClean="0">
                <a:solidFill>
                  <a:schemeClr val="bg2"/>
                </a:solidFill>
              </a:rPr>
              <a:t>Performance</a:t>
            </a:r>
            <a:endParaRPr lang="en-US" dirty="0">
              <a:solidFill>
                <a:schemeClr val="bg2"/>
              </a:solidFill>
            </a:endParaRPr>
          </a:p>
        </p:txBody>
      </p:sp>
      <p:sp>
        <p:nvSpPr>
          <p:cNvPr id="71" name="SmartArt-Platzhalter 70">
            <a:extLst>
              <a:ext uri="{FF2B5EF4-FFF2-40B4-BE49-F238E27FC236}">
                <a16:creationId xmlns="" xmlns:a16="http://schemas.microsoft.com/office/drawing/2014/main" id="{1B2E4C67-54C9-4C8F-ABE8-8097332B24DD}"/>
              </a:ext>
            </a:extLst>
          </p:cNvPr>
          <p:cNvSpPr>
            <a:spLocks noGrp="1"/>
          </p:cNvSpPr>
          <p:nvPr>
            <p:ph type="dgm" sz="quarter" idx="13"/>
          </p:nvPr>
        </p:nvSpPr>
        <p:spPr bwMode="gray"/>
      </p:sp>
    </p:spTree>
    <p:extLst>
      <p:ext uri="{BB962C8B-B14F-4D97-AF65-F5344CB8AC3E}">
        <p14:creationId xmlns:p14="http://schemas.microsoft.com/office/powerpoint/2010/main" val="12020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 xmlns:a16="http://schemas.microsoft.com/office/drawing/2014/main" id="{CFF284E4-2B61-4F64-977F-6A7825B80FB6}"/>
              </a:ext>
            </a:extLst>
          </p:cNvPr>
          <p:cNvSpPr>
            <a:spLocks noGrp="1"/>
          </p:cNvSpPr>
          <p:nvPr>
            <p:ph type="title"/>
          </p:nvPr>
        </p:nvSpPr>
        <p:spPr bwMode="gray"/>
        <p:txBody>
          <a:bodyPr/>
          <a:lstStyle/>
          <a:p>
            <a:r>
              <a:rPr lang="en-US" dirty="0" smtClean="0"/>
              <a:t>Optimal Population Size: 60 vs 120</a:t>
            </a:r>
            <a:endParaRPr lang="en-US" dirty="0"/>
          </a:p>
        </p:txBody>
      </p:sp>
      <p:sp>
        <p:nvSpPr>
          <p:cNvPr id="7" name="Textplatzhalter 6">
            <a:extLst>
              <a:ext uri="{FF2B5EF4-FFF2-40B4-BE49-F238E27FC236}">
                <a16:creationId xmlns="" xmlns:a16="http://schemas.microsoft.com/office/drawing/2014/main" id="{C2CD6C4A-11CA-4DA9-8E68-E5BF2FAEF479}"/>
              </a:ext>
            </a:extLst>
          </p:cNvPr>
          <p:cNvSpPr>
            <a:spLocks noGrp="1"/>
          </p:cNvSpPr>
          <p:nvPr>
            <p:ph type="body" sz="quarter" idx="13"/>
          </p:nvPr>
        </p:nvSpPr>
        <p:spPr bwMode="gray"/>
        <p:txBody>
          <a:bodyPr/>
          <a:lstStyle/>
          <a:p>
            <a:pPr lvl="1"/>
            <a:r>
              <a:rPr lang="en-US" dirty="0" smtClean="0"/>
              <a:t>Small Population</a:t>
            </a:r>
            <a:endParaRPr lang="en-US" dirty="0"/>
          </a:p>
          <a:p>
            <a:pPr lvl="2"/>
            <a:r>
              <a:rPr lang="en-US" dirty="0" smtClean="0"/>
              <a:t>Fast iterations</a:t>
            </a:r>
          </a:p>
          <a:p>
            <a:pPr lvl="2"/>
            <a:r>
              <a:rPr lang="en-US" dirty="0" smtClean="0"/>
              <a:t>Low diversity</a:t>
            </a:r>
            <a:endParaRPr lang="en-US" dirty="0"/>
          </a:p>
          <a:p>
            <a:pPr lvl="6"/>
            <a:r>
              <a:rPr lang="en-US" dirty="0" smtClean="0"/>
              <a:t>Large Population</a:t>
            </a:r>
            <a:endParaRPr lang="en-US" dirty="0"/>
          </a:p>
          <a:p>
            <a:pPr lvl="2"/>
            <a:r>
              <a:rPr lang="en-US" dirty="0" smtClean="0"/>
              <a:t>Longer iterations</a:t>
            </a:r>
          </a:p>
          <a:p>
            <a:pPr lvl="2"/>
            <a:r>
              <a:rPr lang="en-US" dirty="0" smtClean="0"/>
              <a:t>More diversity and more chances to improve by recombination</a:t>
            </a:r>
          </a:p>
          <a:p>
            <a:pPr lvl="1"/>
            <a:r>
              <a:rPr lang="en-US" dirty="0" smtClean="0"/>
              <a:t>For a cycle time of 120 s, using maximum bandwidth seed</a:t>
            </a:r>
          </a:p>
          <a:p>
            <a:pPr lvl="1"/>
            <a:r>
              <a:rPr lang="en-US" dirty="0" smtClean="0"/>
              <a:t>120 is the minimum number of individuals required to cover the whole search space</a:t>
            </a:r>
          </a:p>
          <a:p>
            <a:pPr lvl="6"/>
            <a:endParaRPr lang="en-US" dirty="0" smtClean="0"/>
          </a:p>
          <a:p>
            <a:pPr lvl="7"/>
            <a:r>
              <a:rPr lang="en-US" dirty="0" smtClean="0"/>
              <a:t>At present, each evaluation takes about 1 s</a:t>
            </a:r>
          </a:p>
        </p:txBody>
      </p:sp>
      <p:sp>
        <p:nvSpPr>
          <p:cNvPr id="5" name="Footer Placeholder 4">
            <a:extLst>
              <a:ext uri="{FF2B5EF4-FFF2-40B4-BE49-F238E27FC236}">
                <a16:creationId xmlns="" xmlns:a16="http://schemas.microsoft.com/office/drawing/2014/main" id="{38F12ECC-5864-4B98-92F0-46250F3E37BA}"/>
              </a:ext>
            </a:extLst>
          </p:cNvPr>
          <p:cNvSpPr>
            <a:spLocks noGrp="1"/>
          </p:cNvSpPr>
          <p:nvPr>
            <p:ph type="ftr" sz="quarter" idx="11"/>
          </p:nvPr>
        </p:nvSpPr>
        <p:spPr bwMode="gray"/>
        <p:txBody>
          <a:bodyPr/>
          <a:lstStyle/>
          <a:p>
            <a:r>
              <a:rPr lang="en-US" noProof="0"/>
              <a:t>Strictly private and confidential</a:t>
            </a:r>
          </a:p>
        </p:txBody>
      </p:sp>
      <p:sp>
        <p:nvSpPr>
          <p:cNvPr id="8" name="Slide Number Placeholder 7">
            <a:extLst>
              <a:ext uri="{FF2B5EF4-FFF2-40B4-BE49-F238E27FC236}">
                <a16:creationId xmlns="" xmlns:a16="http://schemas.microsoft.com/office/drawing/2014/main" id="{6F91ABAD-1065-4C4D-B114-6B0787F98AC2}"/>
              </a:ext>
            </a:extLst>
          </p:cNvPr>
          <p:cNvSpPr>
            <a:spLocks noGrp="1"/>
          </p:cNvSpPr>
          <p:nvPr>
            <p:ph type="sldNum" sz="quarter" idx="12"/>
          </p:nvPr>
        </p:nvSpPr>
        <p:spPr bwMode="gray"/>
        <p:txBody>
          <a:bodyPr/>
          <a:lstStyle/>
          <a:p>
            <a:fld id="{487D525E-1BC1-43AD-9496-0948D2608236}" type="slidenum">
              <a:rPr lang="en-US" noProof="0" smtClean="0"/>
              <a:pPr/>
              <a:t>3</a:t>
            </a:fld>
            <a:endParaRPr lang="en-US" noProof="0"/>
          </a:p>
        </p:txBody>
      </p:sp>
    </p:spTree>
    <p:extLst>
      <p:ext uri="{BB962C8B-B14F-4D97-AF65-F5344CB8AC3E}">
        <p14:creationId xmlns:p14="http://schemas.microsoft.com/office/powerpoint/2010/main" val="271191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 xmlns:a16="http://schemas.microsoft.com/office/drawing/2014/main" id="{CFF284E4-2B61-4F64-977F-6A7825B80FB6}"/>
              </a:ext>
            </a:extLst>
          </p:cNvPr>
          <p:cNvSpPr>
            <a:spLocks noGrp="1"/>
          </p:cNvSpPr>
          <p:nvPr>
            <p:ph type="title"/>
          </p:nvPr>
        </p:nvSpPr>
        <p:spPr bwMode="gray"/>
        <p:txBody>
          <a:bodyPr/>
          <a:lstStyle/>
          <a:p>
            <a:r>
              <a:rPr lang="en-US" dirty="0" smtClean="0"/>
              <a:t>Optimal Population Size: 60 vs 120</a:t>
            </a:r>
            <a:endParaRPr lang="en-US" dirty="0"/>
          </a:p>
        </p:txBody>
      </p:sp>
      <p:sp>
        <p:nvSpPr>
          <p:cNvPr id="7" name="Textplatzhalter 6">
            <a:extLst>
              <a:ext uri="{FF2B5EF4-FFF2-40B4-BE49-F238E27FC236}">
                <a16:creationId xmlns="" xmlns:a16="http://schemas.microsoft.com/office/drawing/2014/main" id="{C2CD6C4A-11CA-4DA9-8E68-E5BF2FAEF479}"/>
              </a:ext>
            </a:extLst>
          </p:cNvPr>
          <p:cNvSpPr>
            <a:spLocks noGrp="1"/>
          </p:cNvSpPr>
          <p:nvPr>
            <p:ph type="body" sz="quarter" idx="13"/>
          </p:nvPr>
        </p:nvSpPr>
        <p:spPr bwMode="gray"/>
        <p:txBody>
          <a:bodyPr/>
          <a:lstStyle/>
          <a:p>
            <a:pPr lvl="1"/>
            <a:r>
              <a:rPr lang="en-US" dirty="0" smtClean="0"/>
              <a:t>Results:</a:t>
            </a:r>
          </a:p>
          <a:p>
            <a:pPr lvl="1"/>
            <a:r>
              <a:rPr lang="en-US" dirty="0" smtClean="0"/>
              <a:t>The larger population performs better across the optimization</a:t>
            </a:r>
          </a:p>
          <a:p>
            <a:pPr lvl="1"/>
            <a:r>
              <a:rPr lang="en-US" dirty="0" smtClean="0"/>
              <a:t>BUT under time constraints the returns are not large enough to justify the extra computation time</a:t>
            </a:r>
          </a:p>
        </p:txBody>
      </p:sp>
      <p:sp>
        <p:nvSpPr>
          <p:cNvPr id="5" name="Footer Placeholder 4">
            <a:extLst>
              <a:ext uri="{FF2B5EF4-FFF2-40B4-BE49-F238E27FC236}">
                <a16:creationId xmlns="" xmlns:a16="http://schemas.microsoft.com/office/drawing/2014/main" id="{38F12ECC-5864-4B98-92F0-46250F3E37BA}"/>
              </a:ext>
            </a:extLst>
          </p:cNvPr>
          <p:cNvSpPr>
            <a:spLocks noGrp="1"/>
          </p:cNvSpPr>
          <p:nvPr>
            <p:ph type="ftr" sz="quarter" idx="11"/>
          </p:nvPr>
        </p:nvSpPr>
        <p:spPr bwMode="gray"/>
        <p:txBody>
          <a:bodyPr/>
          <a:lstStyle/>
          <a:p>
            <a:r>
              <a:rPr lang="en-US" noProof="0"/>
              <a:t>Strictly private and confidential</a:t>
            </a:r>
          </a:p>
        </p:txBody>
      </p:sp>
      <p:sp>
        <p:nvSpPr>
          <p:cNvPr id="8" name="Slide Number Placeholder 7">
            <a:extLst>
              <a:ext uri="{FF2B5EF4-FFF2-40B4-BE49-F238E27FC236}">
                <a16:creationId xmlns="" xmlns:a16="http://schemas.microsoft.com/office/drawing/2014/main" id="{6F91ABAD-1065-4C4D-B114-6B0787F98AC2}"/>
              </a:ext>
            </a:extLst>
          </p:cNvPr>
          <p:cNvSpPr>
            <a:spLocks noGrp="1"/>
          </p:cNvSpPr>
          <p:nvPr>
            <p:ph type="sldNum" sz="quarter" idx="12"/>
          </p:nvPr>
        </p:nvSpPr>
        <p:spPr bwMode="gray"/>
        <p:txBody>
          <a:bodyPr/>
          <a:lstStyle/>
          <a:p>
            <a:fld id="{487D525E-1BC1-43AD-9496-0948D2608236}" type="slidenum">
              <a:rPr lang="en-US" noProof="0" smtClean="0"/>
              <a:pPr/>
              <a:t>4</a:t>
            </a:fld>
            <a:endParaRPr lang="en-US" noProof="0"/>
          </a:p>
        </p:txBody>
      </p:sp>
    </p:spTree>
    <p:extLst>
      <p:ext uri="{BB962C8B-B14F-4D97-AF65-F5344CB8AC3E}">
        <p14:creationId xmlns:p14="http://schemas.microsoft.com/office/powerpoint/2010/main" val="163882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 xmlns:a16="http://schemas.microsoft.com/office/drawing/2014/main" id="{CFF284E4-2B61-4F64-977F-6A7825B80FB6}"/>
              </a:ext>
            </a:extLst>
          </p:cNvPr>
          <p:cNvSpPr>
            <a:spLocks noGrp="1"/>
          </p:cNvSpPr>
          <p:nvPr>
            <p:ph type="title"/>
          </p:nvPr>
        </p:nvSpPr>
        <p:spPr bwMode="gray"/>
        <p:txBody>
          <a:bodyPr/>
          <a:lstStyle/>
          <a:p>
            <a:r>
              <a:rPr lang="en-US" dirty="0" smtClean="0"/>
              <a:t>Population Seed Methods</a:t>
            </a:r>
            <a:endParaRPr lang="en-US" dirty="0"/>
          </a:p>
        </p:txBody>
      </p:sp>
      <p:sp>
        <p:nvSpPr>
          <p:cNvPr id="7" name="Textplatzhalter 6">
            <a:extLst>
              <a:ext uri="{FF2B5EF4-FFF2-40B4-BE49-F238E27FC236}">
                <a16:creationId xmlns="" xmlns:a16="http://schemas.microsoft.com/office/drawing/2014/main" id="{C2CD6C4A-11CA-4DA9-8E68-E5BF2FAEF479}"/>
              </a:ext>
            </a:extLst>
          </p:cNvPr>
          <p:cNvSpPr>
            <a:spLocks noGrp="1"/>
          </p:cNvSpPr>
          <p:nvPr>
            <p:ph type="body" sz="quarter" idx="13"/>
          </p:nvPr>
        </p:nvSpPr>
        <p:spPr bwMode="gray"/>
        <p:txBody>
          <a:bodyPr/>
          <a:lstStyle/>
          <a:p>
            <a:pPr lvl="1"/>
            <a:r>
              <a:rPr lang="en-US" dirty="0" smtClean="0"/>
              <a:t>The population can be initialised by cloning the geometrical solution, offset by different values and slightly scrambled at the beginning, rather than starting off with completely random solutions.</a:t>
            </a:r>
          </a:p>
          <a:p>
            <a:pPr lvl="1"/>
            <a:r>
              <a:rPr lang="en-US" dirty="0" smtClean="0"/>
              <a:t>This improves the initial fitness and progress in the first few generations, but seems to also kill diversity and increase the chance of ending up in a local optimum.</a:t>
            </a:r>
          </a:p>
        </p:txBody>
      </p:sp>
      <p:sp>
        <p:nvSpPr>
          <p:cNvPr id="5" name="Footer Placeholder 4">
            <a:extLst>
              <a:ext uri="{FF2B5EF4-FFF2-40B4-BE49-F238E27FC236}">
                <a16:creationId xmlns="" xmlns:a16="http://schemas.microsoft.com/office/drawing/2014/main" id="{38F12ECC-5864-4B98-92F0-46250F3E37BA}"/>
              </a:ext>
            </a:extLst>
          </p:cNvPr>
          <p:cNvSpPr>
            <a:spLocks noGrp="1"/>
          </p:cNvSpPr>
          <p:nvPr>
            <p:ph type="ftr" sz="quarter" idx="11"/>
          </p:nvPr>
        </p:nvSpPr>
        <p:spPr bwMode="gray"/>
        <p:txBody>
          <a:bodyPr/>
          <a:lstStyle/>
          <a:p>
            <a:r>
              <a:rPr lang="en-US" noProof="0" dirty="0" smtClean="0"/>
              <a:t>Strictly private and confidential</a:t>
            </a:r>
            <a:endParaRPr lang="en-US" noProof="0" dirty="0"/>
          </a:p>
        </p:txBody>
      </p:sp>
      <p:sp>
        <p:nvSpPr>
          <p:cNvPr id="8" name="Slide Number Placeholder 7">
            <a:extLst>
              <a:ext uri="{FF2B5EF4-FFF2-40B4-BE49-F238E27FC236}">
                <a16:creationId xmlns="" xmlns:a16="http://schemas.microsoft.com/office/drawing/2014/main" id="{6F91ABAD-1065-4C4D-B114-6B0787F98AC2}"/>
              </a:ext>
            </a:extLst>
          </p:cNvPr>
          <p:cNvSpPr>
            <a:spLocks noGrp="1"/>
          </p:cNvSpPr>
          <p:nvPr>
            <p:ph type="sldNum" sz="quarter" idx="12"/>
          </p:nvPr>
        </p:nvSpPr>
        <p:spPr bwMode="gray"/>
        <p:txBody>
          <a:bodyPr/>
          <a:lstStyle/>
          <a:p>
            <a:fld id="{487D525E-1BC1-43AD-9496-0948D2608236}" type="slidenum">
              <a:rPr lang="en-US" noProof="0" smtClean="0"/>
              <a:pPr/>
              <a:t>5</a:t>
            </a:fld>
            <a:endParaRPr lang="en-US" noProof="0"/>
          </a:p>
        </p:txBody>
      </p:sp>
    </p:spTree>
    <p:extLst>
      <p:ext uri="{BB962C8B-B14F-4D97-AF65-F5344CB8AC3E}">
        <p14:creationId xmlns:p14="http://schemas.microsoft.com/office/powerpoint/2010/main" val="244392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Bildplatzhalter 71">
            <a:extLst>
              <a:ext uri="{FF2B5EF4-FFF2-40B4-BE49-F238E27FC236}">
                <a16:creationId xmlns="" xmlns:a16="http://schemas.microsoft.com/office/drawing/2014/main" id="{C7D88C3C-C793-4C0D-8CA1-2771CE3BBFFB}"/>
              </a:ext>
            </a:extLst>
          </p:cNvPr>
          <p:cNvSpPr>
            <a:spLocks noGrp="1"/>
          </p:cNvSpPr>
          <p:nvPr>
            <p:ph type="pic" sz="quarter" idx="15"/>
          </p:nvPr>
        </p:nvSpPr>
        <p:spPr bwMode="gray"/>
      </p:sp>
      <p:sp>
        <p:nvSpPr>
          <p:cNvPr id="7" name="Textplatzhalter 6">
            <a:extLst>
              <a:ext uri="{FF2B5EF4-FFF2-40B4-BE49-F238E27FC236}">
                <a16:creationId xmlns="" xmlns:a16="http://schemas.microsoft.com/office/drawing/2014/main" id="{A36AEA66-AD15-4230-9CFA-053D7B76F50E}"/>
              </a:ext>
            </a:extLst>
          </p:cNvPr>
          <p:cNvSpPr>
            <a:spLocks noGrp="1"/>
          </p:cNvSpPr>
          <p:nvPr>
            <p:ph type="body" sz="quarter" idx="14"/>
          </p:nvPr>
        </p:nvSpPr>
        <p:spPr bwMode="gray"/>
        <p:txBody>
          <a:bodyPr/>
          <a:lstStyle/>
          <a:p>
            <a:pPr marL="285750" indent="-285750">
              <a:buFont typeface="Arial" panose="020B0604020202020204" pitchFamily="34" charset="0"/>
              <a:buChar char="•"/>
            </a:pPr>
            <a:r>
              <a:rPr lang="en-US" dirty="0" smtClean="0"/>
              <a:t>One hour of Real-Time microsimulation</a:t>
            </a:r>
          </a:p>
          <a:p>
            <a:pPr marL="285750" indent="-285750">
              <a:buFont typeface="Arial" panose="020B0604020202020204" pitchFamily="34" charset="0"/>
              <a:buChar char="•"/>
            </a:pPr>
            <a:r>
              <a:rPr lang="en-GB" dirty="0" smtClean="0"/>
              <a:t>Balance-optimised</a:t>
            </a:r>
            <a:r>
              <a:rPr lang="en-US" dirty="0" smtClean="0"/>
              <a:t> timings ran on TRE</a:t>
            </a:r>
            <a:endParaRPr lang="en-US" dirty="0"/>
          </a:p>
          <a:p>
            <a:pPr marL="537750" lvl="2" indent="-285750">
              <a:buFont typeface="Arial" panose="020B0604020202020204" pitchFamily="34" charset="0"/>
              <a:buChar char="•"/>
            </a:pPr>
            <a:r>
              <a:rPr lang="en-US" dirty="0" smtClean="0"/>
              <a:t>No significant improvement overall</a:t>
            </a:r>
          </a:p>
          <a:p>
            <a:pPr marL="537750" lvl="2" indent="-285750">
              <a:buFont typeface="Arial" panose="020B0604020202020204" pitchFamily="34" charset="0"/>
              <a:buChar char="•"/>
            </a:pPr>
            <a:r>
              <a:rPr lang="en-US" dirty="0" smtClean="0"/>
              <a:t>Arc 6 better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On Equal Ground: ten minute window</a:t>
            </a:r>
          </a:p>
          <a:p>
            <a:pPr marL="285750" indent="-285750">
              <a:buFont typeface="Arial" panose="020B0604020202020204" pitchFamily="34" charset="0"/>
              <a:buChar char="•"/>
            </a:pPr>
            <a:r>
              <a:rPr lang="en-US" dirty="0" smtClean="0"/>
              <a:t>Rolling start after 5 minutes “off”</a:t>
            </a:r>
          </a:p>
          <a:p>
            <a:pPr marL="537750" lvl="2" indent="-285750">
              <a:buFont typeface="Arial" panose="020B0604020202020204" pitchFamily="34" charset="0"/>
              <a:buChar char="•"/>
            </a:pPr>
            <a:r>
              <a:rPr lang="en-US" dirty="0" smtClean="0"/>
              <a:t>T </a:t>
            </a:r>
            <a:r>
              <a:rPr lang="en-US" dirty="0"/>
              <a:t>= </a:t>
            </a:r>
            <a:r>
              <a:rPr lang="en-US" dirty="0" smtClean="0"/>
              <a:t>0.12998771680873517</a:t>
            </a:r>
          </a:p>
          <a:p>
            <a:pPr marL="537750" lvl="2" indent="-285750">
              <a:buFont typeface="Arial" panose="020B0604020202020204" pitchFamily="34" charset="0"/>
              <a:buChar char="•"/>
            </a:pPr>
            <a:r>
              <a:rPr lang="en-US" dirty="0" smtClean="0"/>
              <a:t>S = </a:t>
            </a:r>
            <a:r>
              <a:rPr lang="en-GB" dirty="0">
                <a:latin typeface="Calibri" panose="020F0502020204030204" pitchFamily="34" charset="0"/>
              </a:rPr>
              <a:t>1.0317968397742057</a:t>
            </a:r>
          </a:p>
          <a:p>
            <a:pPr marL="537750" lvl="2" indent="-285750">
              <a:buFont typeface="Arial" panose="020B0604020202020204" pitchFamily="34" charset="0"/>
              <a:buChar char="•"/>
            </a:pPr>
            <a:r>
              <a:rPr lang="en-US" dirty="0"/>
              <a:t>Q = 0.056581289833364037</a:t>
            </a:r>
            <a:endParaRPr lang="en-US" dirty="0" smtClean="0"/>
          </a:p>
          <a:p>
            <a:pPr marL="537750" lvl="2" indent="-285750">
              <a:buFont typeface="Arial" panose="020B0604020202020204" pitchFamily="34" charset="0"/>
              <a:buChar char="•"/>
            </a:pPr>
            <a:endParaRPr lang="en-US" dirty="0" smtClean="0"/>
          </a:p>
          <a:p>
            <a:endParaRPr lang="en-US" dirty="0"/>
          </a:p>
          <a:p>
            <a:pPr marL="285750" indent="-285750">
              <a:buFont typeface="Arial" panose="020B0604020202020204" pitchFamily="34" charset="0"/>
              <a:buChar char="•"/>
            </a:pPr>
            <a:endParaRPr lang="en-US" dirty="0" smtClean="0"/>
          </a:p>
        </p:txBody>
      </p:sp>
      <p:sp>
        <p:nvSpPr>
          <p:cNvPr id="42" name="Titel 41">
            <a:extLst>
              <a:ext uri="{FF2B5EF4-FFF2-40B4-BE49-F238E27FC236}">
                <a16:creationId xmlns="" xmlns:a16="http://schemas.microsoft.com/office/drawing/2014/main" id="{3E006F35-8CD4-4A89-869C-00323F8ACBE7}"/>
              </a:ext>
            </a:extLst>
          </p:cNvPr>
          <p:cNvSpPr>
            <a:spLocks noGrp="1"/>
          </p:cNvSpPr>
          <p:nvPr>
            <p:ph type="title"/>
          </p:nvPr>
        </p:nvSpPr>
        <p:spPr bwMode="gray"/>
        <p:txBody>
          <a:bodyPr/>
          <a:lstStyle/>
          <a:p>
            <a:r>
              <a:rPr lang="en-US" dirty="0" smtClean="0"/>
              <a:t>Balance </a:t>
            </a:r>
            <a:r>
              <a:rPr lang="en-US" dirty="0" smtClean="0">
                <a:solidFill>
                  <a:schemeClr val="bg2"/>
                </a:solidFill>
              </a:rPr>
              <a:t>Performance</a:t>
            </a:r>
            <a:endParaRPr lang="en-US" dirty="0">
              <a:solidFill>
                <a:schemeClr val="bg2"/>
              </a:solidFill>
            </a:endParaRPr>
          </a:p>
        </p:txBody>
      </p:sp>
      <p:sp>
        <p:nvSpPr>
          <p:cNvPr id="71" name="SmartArt-Platzhalter 70">
            <a:extLst>
              <a:ext uri="{FF2B5EF4-FFF2-40B4-BE49-F238E27FC236}">
                <a16:creationId xmlns="" xmlns:a16="http://schemas.microsoft.com/office/drawing/2014/main" id="{1B2E4C67-54C9-4C8F-ABE8-8097332B24DD}"/>
              </a:ext>
            </a:extLst>
          </p:cNvPr>
          <p:cNvSpPr>
            <a:spLocks noGrp="1"/>
          </p:cNvSpPr>
          <p:nvPr>
            <p:ph type="dgm" sz="quarter" idx="13"/>
          </p:nvPr>
        </p:nvSpPr>
        <p:spPr bwMode="gray"/>
      </p:sp>
    </p:spTree>
    <p:extLst>
      <p:ext uri="{BB962C8B-B14F-4D97-AF65-F5344CB8AC3E}">
        <p14:creationId xmlns:p14="http://schemas.microsoft.com/office/powerpoint/2010/main" val="395196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Bildplatzhalter 71">
            <a:extLst>
              <a:ext uri="{FF2B5EF4-FFF2-40B4-BE49-F238E27FC236}">
                <a16:creationId xmlns="" xmlns:a16="http://schemas.microsoft.com/office/drawing/2014/main" id="{C7D88C3C-C793-4C0D-8CA1-2771CE3BBFFB}"/>
              </a:ext>
            </a:extLst>
          </p:cNvPr>
          <p:cNvSpPr>
            <a:spLocks noGrp="1"/>
          </p:cNvSpPr>
          <p:nvPr>
            <p:ph type="pic" sz="quarter" idx="15"/>
          </p:nvPr>
        </p:nvSpPr>
        <p:spPr bwMode="gray"/>
      </p:sp>
      <p:sp>
        <p:nvSpPr>
          <p:cNvPr id="7" name="Textplatzhalter 6">
            <a:extLst>
              <a:ext uri="{FF2B5EF4-FFF2-40B4-BE49-F238E27FC236}">
                <a16:creationId xmlns="" xmlns:a16="http://schemas.microsoft.com/office/drawing/2014/main" id="{A36AEA66-AD15-4230-9CFA-053D7B76F50E}"/>
              </a:ext>
            </a:extLst>
          </p:cNvPr>
          <p:cNvSpPr>
            <a:spLocks noGrp="1"/>
          </p:cNvSpPr>
          <p:nvPr>
            <p:ph type="body" sz="quarter" idx="14"/>
          </p:nvPr>
        </p:nvSpPr>
        <p:spPr bwMode="gray"/>
        <p:txBody>
          <a:bodyPr/>
          <a:lstStyle/>
          <a:p>
            <a:pPr lvl="1"/>
            <a:r>
              <a:rPr lang="en-US" dirty="0" smtClean="0"/>
              <a:t>PROBLEM: </a:t>
            </a:r>
          </a:p>
          <a:p>
            <a:pPr marL="285750" lvl="1" indent="-285750">
              <a:buFont typeface="Arial" panose="020B0604020202020204" pitchFamily="34" charset="0"/>
              <a:buChar char="•"/>
            </a:pPr>
            <a:r>
              <a:rPr lang="en-US" dirty="0" smtClean="0"/>
              <a:t>BALANCE </a:t>
            </a:r>
            <a:r>
              <a:rPr lang="en-US" dirty="0"/>
              <a:t>optimization looks </a:t>
            </a:r>
            <a:r>
              <a:rPr lang="en-US" dirty="0" smtClean="0"/>
              <a:t>effective </a:t>
            </a:r>
            <a:r>
              <a:rPr lang="en-US" dirty="0"/>
              <a:t>in </a:t>
            </a:r>
            <a:r>
              <a:rPr lang="en-US" dirty="0" err="1" smtClean="0"/>
              <a:t>Vissim</a:t>
            </a:r>
            <a:endParaRPr lang="en-US" dirty="0"/>
          </a:p>
          <a:p>
            <a:pPr marL="285750" lvl="1" indent="-285750">
              <a:buFont typeface="Arial" panose="020B0604020202020204" pitchFamily="34" charset="0"/>
              <a:buChar char="•"/>
            </a:pPr>
            <a:r>
              <a:rPr lang="en-US" dirty="0" smtClean="0"/>
              <a:t>when </a:t>
            </a:r>
            <a:r>
              <a:rPr lang="en-US" dirty="0" smtClean="0"/>
              <a:t>simulated in TRE, </a:t>
            </a:r>
            <a:r>
              <a:rPr lang="en-US" smtClean="0"/>
              <a:t>the effect looks </a:t>
            </a:r>
            <a:r>
              <a:rPr lang="en-US" dirty="0" smtClean="0">
                <a:solidFill>
                  <a:schemeClr val="bg2"/>
                </a:solidFill>
              </a:rPr>
              <a:t>awful</a:t>
            </a:r>
            <a:r>
              <a:rPr lang="en-US" dirty="0" smtClean="0">
                <a:solidFill>
                  <a:srgbClr val="FF0000"/>
                </a:solidFill>
              </a:rPr>
              <a:t>:</a:t>
            </a:r>
          </a:p>
          <a:p>
            <a:pPr marL="537750" lvl="2" indent="-285750">
              <a:buFont typeface="Arial" panose="020B0604020202020204" pitchFamily="34" charset="0"/>
              <a:buChar char="•"/>
            </a:pPr>
            <a:r>
              <a:rPr lang="en-US" dirty="0" smtClean="0">
                <a:solidFill>
                  <a:schemeClr val="bg2"/>
                </a:solidFill>
              </a:rPr>
              <a:t>QUEUES</a:t>
            </a:r>
            <a:r>
              <a:rPr lang="en-US" dirty="0" smtClean="0">
                <a:solidFill>
                  <a:srgbClr val="FF0000"/>
                </a:solidFill>
              </a:rPr>
              <a:t> </a:t>
            </a:r>
            <a:r>
              <a:rPr lang="en-US" dirty="0" smtClean="0"/>
              <a:t>rapidly get out of control</a:t>
            </a:r>
          </a:p>
          <a:p>
            <a:pPr marL="537750" lvl="2" indent="-285750">
              <a:buFont typeface="Arial" panose="020B0604020202020204" pitchFamily="34" charset="0"/>
              <a:buChar char="•"/>
            </a:pPr>
            <a:r>
              <a:rPr lang="en-US" dirty="0" smtClean="0">
                <a:solidFill>
                  <a:schemeClr val="bg2"/>
                </a:solidFill>
              </a:rPr>
              <a:t>SPILLBACK </a:t>
            </a:r>
            <a:r>
              <a:rPr lang="en-US" dirty="0" smtClean="0"/>
              <a:t>occurs and fills entire arcs.</a:t>
            </a:r>
          </a:p>
          <a:p>
            <a:r>
              <a:rPr lang="en-US" dirty="0" smtClean="0"/>
              <a:t>What </a:t>
            </a:r>
            <a:r>
              <a:rPr lang="en-US" dirty="0" smtClean="0"/>
              <a:t>can be the source of discrepancy?</a:t>
            </a:r>
          </a:p>
          <a:p>
            <a:pPr marL="285750" indent="-285750">
              <a:buFont typeface="Arial" panose="020B0604020202020204" pitchFamily="34" charset="0"/>
              <a:buChar char="•"/>
            </a:pPr>
            <a:r>
              <a:rPr lang="en-US" dirty="0" smtClean="0">
                <a:solidFill>
                  <a:schemeClr val="bg2"/>
                </a:solidFill>
              </a:rPr>
              <a:t>Effective green </a:t>
            </a:r>
            <a:r>
              <a:rPr lang="en-US" dirty="0" smtClean="0"/>
              <a:t>should be better modelled by </a:t>
            </a:r>
            <a:r>
              <a:rPr lang="en-US" dirty="0" err="1" smtClean="0"/>
              <a:t>Vissim</a:t>
            </a:r>
            <a:r>
              <a:rPr lang="en-US" dirty="0" smtClean="0"/>
              <a:t>, since in microsimulation vehicles have finite acceleration, so if anything the saturation flows should be even higher.</a:t>
            </a:r>
          </a:p>
          <a:p>
            <a:pPr marL="285750" indent="-285750">
              <a:buFont typeface="Arial" panose="020B0604020202020204" pitchFamily="34" charset="0"/>
              <a:buChar char="•"/>
            </a:pPr>
            <a:r>
              <a:rPr lang="en-US" dirty="0" smtClean="0">
                <a:solidFill>
                  <a:schemeClr val="bg2"/>
                </a:solidFill>
              </a:rPr>
              <a:t>Timing </a:t>
            </a:r>
            <a:r>
              <a:rPr lang="en-US" dirty="0" smtClean="0"/>
              <a:t>may be an issue, if flows are expected later because of more realistic acceleration, in TRE they will reach the next junction during the red phase and stop. See next slide.</a:t>
            </a:r>
          </a:p>
          <a:p>
            <a:pPr marL="285750" indent="-285750">
              <a:buFont typeface="Arial" panose="020B0604020202020204" pitchFamily="34" charset="0"/>
              <a:buChar char="•"/>
            </a:pPr>
            <a:r>
              <a:rPr lang="en-US" dirty="0" smtClean="0">
                <a:solidFill>
                  <a:schemeClr val="bg2"/>
                </a:solidFill>
              </a:rPr>
              <a:t>Calibration </a:t>
            </a:r>
            <a:r>
              <a:rPr lang="en-US" dirty="0" smtClean="0"/>
              <a:t>of the models?</a:t>
            </a:r>
          </a:p>
        </p:txBody>
      </p:sp>
      <p:sp>
        <p:nvSpPr>
          <p:cNvPr id="42" name="Titel 41">
            <a:extLst>
              <a:ext uri="{FF2B5EF4-FFF2-40B4-BE49-F238E27FC236}">
                <a16:creationId xmlns="" xmlns:a16="http://schemas.microsoft.com/office/drawing/2014/main" id="{3E006F35-8CD4-4A89-869C-00323F8ACBE7}"/>
              </a:ext>
            </a:extLst>
          </p:cNvPr>
          <p:cNvSpPr>
            <a:spLocks noGrp="1"/>
          </p:cNvSpPr>
          <p:nvPr>
            <p:ph type="title"/>
          </p:nvPr>
        </p:nvSpPr>
        <p:spPr bwMode="gray"/>
        <p:txBody>
          <a:bodyPr/>
          <a:lstStyle/>
          <a:p>
            <a:r>
              <a:rPr lang="en-US" dirty="0" smtClean="0"/>
              <a:t>Balance </a:t>
            </a:r>
            <a:r>
              <a:rPr lang="en-US" dirty="0" smtClean="0">
                <a:solidFill>
                  <a:schemeClr val="bg2"/>
                </a:solidFill>
              </a:rPr>
              <a:t>Performance</a:t>
            </a:r>
            <a:endParaRPr lang="en-US" dirty="0">
              <a:solidFill>
                <a:schemeClr val="bg2"/>
              </a:solidFill>
            </a:endParaRPr>
          </a:p>
        </p:txBody>
      </p:sp>
      <p:sp>
        <p:nvSpPr>
          <p:cNvPr id="71" name="SmartArt-Platzhalter 70">
            <a:extLst>
              <a:ext uri="{FF2B5EF4-FFF2-40B4-BE49-F238E27FC236}">
                <a16:creationId xmlns="" xmlns:a16="http://schemas.microsoft.com/office/drawing/2014/main" id="{1B2E4C67-54C9-4C8F-ABE8-8097332B24DD}"/>
              </a:ext>
            </a:extLst>
          </p:cNvPr>
          <p:cNvSpPr>
            <a:spLocks noGrp="1"/>
          </p:cNvSpPr>
          <p:nvPr>
            <p:ph type="dgm" sz="quarter" idx="13"/>
          </p:nvPr>
        </p:nvSpPr>
        <p:spPr bwMode="gray"/>
      </p:sp>
    </p:spTree>
    <p:extLst>
      <p:ext uri="{BB962C8B-B14F-4D97-AF65-F5344CB8AC3E}">
        <p14:creationId xmlns:p14="http://schemas.microsoft.com/office/powerpoint/2010/main" val="164608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Bildplatzhalter 71">
            <a:extLst>
              <a:ext uri="{FF2B5EF4-FFF2-40B4-BE49-F238E27FC236}">
                <a16:creationId xmlns="" xmlns:a16="http://schemas.microsoft.com/office/drawing/2014/main" id="{C7D88C3C-C793-4C0D-8CA1-2771CE3BBFFB}"/>
              </a:ext>
            </a:extLst>
          </p:cNvPr>
          <p:cNvSpPr>
            <a:spLocks noGrp="1"/>
          </p:cNvSpPr>
          <p:nvPr>
            <p:ph type="pic" sz="quarter" idx="15"/>
          </p:nvPr>
        </p:nvSpPr>
        <p:spPr bwMode="gray"/>
      </p:sp>
      <p:sp>
        <p:nvSpPr>
          <p:cNvPr id="7" name="Textplatzhalter 6">
            <a:extLst>
              <a:ext uri="{FF2B5EF4-FFF2-40B4-BE49-F238E27FC236}">
                <a16:creationId xmlns="" xmlns:a16="http://schemas.microsoft.com/office/drawing/2014/main" id="{A36AEA66-AD15-4230-9CFA-053D7B76F50E}"/>
              </a:ext>
            </a:extLst>
          </p:cNvPr>
          <p:cNvSpPr>
            <a:spLocks noGrp="1"/>
          </p:cNvSpPr>
          <p:nvPr>
            <p:ph type="body" sz="quarter" idx="14"/>
          </p:nvPr>
        </p:nvSpPr>
        <p:spPr bwMode="gray"/>
        <p:txBody>
          <a:bodyPr/>
          <a:lstStyle/>
          <a:p>
            <a:pPr lvl="1"/>
            <a:r>
              <a:rPr lang="en-US" dirty="0" smtClean="0"/>
              <a:t>HYPOTHESIS: Different acceleration modelling </a:t>
            </a:r>
            <a:br>
              <a:rPr lang="en-US" dirty="0" smtClean="0"/>
            </a:br>
            <a:r>
              <a:rPr lang="en-US" dirty="0" smtClean="0"/>
              <a:t>between micro-and </a:t>
            </a:r>
            <a:r>
              <a:rPr lang="en-US" dirty="0" err="1" smtClean="0"/>
              <a:t>macrosimulation</a:t>
            </a:r>
            <a:r>
              <a:rPr lang="en-US" dirty="0" smtClean="0"/>
              <a:t> causes </a:t>
            </a:r>
            <a:r>
              <a:rPr lang="en-US" dirty="0" err="1" smtClean="0"/>
              <a:t>Vissim</a:t>
            </a:r>
            <a:r>
              <a:rPr lang="en-US" dirty="0" smtClean="0"/>
              <a:t> based synchronization to fail in TRE.</a:t>
            </a:r>
          </a:p>
          <a:p>
            <a:r>
              <a:rPr lang="en-US" dirty="0" smtClean="0"/>
              <a:t>If this was the case I would expect to find similar offset patterns between the TRE based and Balance </a:t>
            </a:r>
            <a:r>
              <a:rPr lang="en-US" dirty="0" err="1" smtClean="0"/>
              <a:t>optimisations</a:t>
            </a:r>
            <a:r>
              <a:rPr lang="en-US" dirty="0" smtClean="0"/>
              <a:t>, with the latter showing slightly longer relative offsets between subsequent junctions.</a:t>
            </a:r>
          </a:p>
        </p:txBody>
      </p:sp>
      <p:sp>
        <p:nvSpPr>
          <p:cNvPr id="42" name="Titel 41">
            <a:extLst>
              <a:ext uri="{FF2B5EF4-FFF2-40B4-BE49-F238E27FC236}">
                <a16:creationId xmlns="" xmlns:a16="http://schemas.microsoft.com/office/drawing/2014/main" id="{3E006F35-8CD4-4A89-869C-00323F8ACBE7}"/>
              </a:ext>
            </a:extLst>
          </p:cNvPr>
          <p:cNvSpPr>
            <a:spLocks noGrp="1"/>
          </p:cNvSpPr>
          <p:nvPr>
            <p:ph type="title"/>
          </p:nvPr>
        </p:nvSpPr>
        <p:spPr bwMode="gray"/>
        <p:txBody>
          <a:bodyPr/>
          <a:lstStyle/>
          <a:p>
            <a:r>
              <a:rPr lang="en-US" dirty="0" smtClean="0"/>
              <a:t>Balance </a:t>
            </a:r>
            <a:r>
              <a:rPr lang="en-US" dirty="0" smtClean="0">
                <a:solidFill>
                  <a:schemeClr val="bg2"/>
                </a:solidFill>
              </a:rPr>
              <a:t>Performance</a:t>
            </a:r>
            <a:endParaRPr lang="en-US" dirty="0">
              <a:solidFill>
                <a:schemeClr val="bg2"/>
              </a:solidFill>
            </a:endParaRPr>
          </a:p>
        </p:txBody>
      </p:sp>
      <p:sp>
        <p:nvSpPr>
          <p:cNvPr id="71" name="SmartArt-Platzhalter 70">
            <a:extLst>
              <a:ext uri="{FF2B5EF4-FFF2-40B4-BE49-F238E27FC236}">
                <a16:creationId xmlns="" xmlns:a16="http://schemas.microsoft.com/office/drawing/2014/main" id="{1B2E4C67-54C9-4C8F-ABE8-8097332B24DD}"/>
              </a:ext>
            </a:extLst>
          </p:cNvPr>
          <p:cNvSpPr>
            <a:spLocks noGrp="1"/>
          </p:cNvSpPr>
          <p:nvPr>
            <p:ph type="dgm" sz="quarter" idx="13"/>
          </p:nvPr>
        </p:nvSpPr>
        <p:spPr bwMode="gray"/>
      </p:sp>
    </p:spTree>
    <p:extLst>
      <p:ext uri="{BB962C8B-B14F-4D97-AF65-F5344CB8AC3E}">
        <p14:creationId xmlns:p14="http://schemas.microsoft.com/office/powerpoint/2010/main" val="88099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 xmlns:a16="http://schemas.microsoft.com/office/drawing/2014/main" id="{CFF284E4-2B61-4F64-977F-6A7825B80FB6}"/>
              </a:ext>
            </a:extLst>
          </p:cNvPr>
          <p:cNvSpPr>
            <a:spLocks noGrp="1"/>
          </p:cNvSpPr>
          <p:nvPr>
            <p:ph type="title"/>
          </p:nvPr>
        </p:nvSpPr>
        <p:spPr bwMode="gray"/>
        <p:txBody>
          <a:bodyPr/>
          <a:lstStyle/>
          <a:p>
            <a:r>
              <a:rPr lang="en-US" dirty="0" smtClean="0"/>
              <a:t>Optimal Population Size</a:t>
            </a:r>
            <a:endParaRPr lang="en-US" dirty="0"/>
          </a:p>
        </p:txBody>
      </p:sp>
      <p:sp>
        <p:nvSpPr>
          <p:cNvPr id="7" name="Textplatzhalter 6">
            <a:extLst>
              <a:ext uri="{FF2B5EF4-FFF2-40B4-BE49-F238E27FC236}">
                <a16:creationId xmlns="" xmlns:a16="http://schemas.microsoft.com/office/drawing/2014/main" id="{C2CD6C4A-11CA-4DA9-8E68-E5BF2FAEF479}"/>
              </a:ext>
            </a:extLst>
          </p:cNvPr>
          <p:cNvSpPr>
            <a:spLocks noGrp="1"/>
          </p:cNvSpPr>
          <p:nvPr>
            <p:ph type="body" sz="quarter" idx="13"/>
          </p:nvPr>
        </p:nvSpPr>
        <p:spPr bwMode="gray"/>
        <p:txBody>
          <a:bodyPr/>
          <a:lstStyle/>
          <a:p>
            <a:r>
              <a:rPr lang="en-US" dirty="0"/>
              <a:t>First text layer for running text in 14pt</a:t>
            </a:r>
          </a:p>
          <a:p>
            <a:pPr lvl="1"/>
            <a:r>
              <a:rPr lang="en-US" dirty="0"/>
              <a:t>Second level layer for Headlines in 18pt</a:t>
            </a:r>
          </a:p>
          <a:p>
            <a:pPr lvl="2"/>
            <a:r>
              <a:rPr lang="en-US" dirty="0"/>
              <a:t>Third level layer for bullet points in 14pt</a:t>
            </a:r>
          </a:p>
          <a:p>
            <a:pPr lvl="3"/>
            <a:r>
              <a:rPr lang="en-US" dirty="0"/>
              <a:t>Fourth level layer for bullet points 14pt</a:t>
            </a:r>
          </a:p>
          <a:p>
            <a:pPr lvl="4"/>
            <a:r>
              <a:rPr lang="en-US" dirty="0"/>
              <a:t>Fifth level for numberings 14pt</a:t>
            </a:r>
          </a:p>
          <a:p>
            <a:pPr lvl="5"/>
            <a:r>
              <a:rPr lang="en-US" dirty="0"/>
              <a:t>Sixth level for numberings 14pt</a:t>
            </a:r>
          </a:p>
          <a:p>
            <a:pPr lvl="6"/>
            <a:r>
              <a:rPr lang="en-US" dirty="0"/>
              <a:t>Seventh level for Key Message</a:t>
            </a:r>
          </a:p>
          <a:p>
            <a:pPr lvl="7"/>
            <a:r>
              <a:rPr lang="en-US" dirty="0"/>
              <a:t>Eighth level for Key Message</a:t>
            </a:r>
          </a:p>
          <a:p>
            <a:pPr lvl="8"/>
            <a:r>
              <a:rPr lang="en-US" dirty="0"/>
              <a:t>Ninth text layer for caption, footnotes 8pt</a:t>
            </a:r>
          </a:p>
          <a:p>
            <a:endParaRPr lang="en-US" dirty="0"/>
          </a:p>
        </p:txBody>
      </p:sp>
      <p:sp>
        <p:nvSpPr>
          <p:cNvPr id="18" name="Text Placeholder 1">
            <a:extLst>
              <a:ext uri="{FF2B5EF4-FFF2-40B4-BE49-F238E27FC236}">
                <a16:creationId xmlns="" xmlns:a16="http://schemas.microsoft.com/office/drawing/2014/main" id="{FC20ED75-7907-46C0-A7B9-F2967033BA84}"/>
              </a:ext>
            </a:extLst>
          </p:cNvPr>
          <p:cNvSpPr txBox="1">
            <a:spLocks/>
          </p:cNvSpPr>
          <p:nvPr/>
        </p:nvSpPr>
        <p:spPr bwMode="gray">
          <a:xfrm>
            <a:off x="9048751" y="1704975"/>
            <a:ext cx="2519362" cy="4248000"/>
          </a:xfrm>
          <a:prstGeom prst="rect">
            <a:avLst/>
          </a:prstGeom>
        </p:spPr>
        <p:txBody>
          <a:bodyPr vert="horz" lIns="0" tIns="216000" rIns="0" bIns="0" rtlCol="0">
            <a:normAutofit/>
          </a:bodyPr>
          <a:lstStyle>
            <a:lvl1pPr marL="0" indent="0" algn="l" defTabSz="685800" rtl="0" eaLnBrk="1" latinLnBrk="0" hangingPunct="1">
              <a:lnSpc>
                <a:spcPct val="90000"/>
              </a:lnSpc>
              <a:spcBef>
                <a:spcPts val="300"/>
              </a:spcBef>
              <a:spcAft>
                <a:spcPts val="300"/>
              </a:spcAft>
              <a:buFont typeface="Arial" panose="020B0604020202020204" pitchFamily="34" charset="0"/>
              <a:buNone/>
              <a:defRPr sz="1000" kern="1200">
                <a:solidFill>
                  <a:schemeClr val="tx1"/>
                </a:solidFill>
                <a:latin typeface="+mn-lt"/>
                <a:ea typeface="+mn-ea"/>
                <a:cs typeface="+mn-cs"/>
              </a:defRPr>
            </a:lvl1pPr>
            <a:lvl2pPr marL="0" indent="0" algn="l" defTabSz="685800" rtl="0" eaLnBrk="1" latinLnBrk="0" hangingPunct="1">
              <a:lnSpc>
                <a:spcPct val="90000"/>
              </a:lnSpc>
              <a:spcBef>
                <a:spcPts val="300"/>
              </a:spcBef>
              <a:spcAft>
                <a:spcPts val="300"/>
              </a:spcAft>
              <a:buFont typeface="Arial" panose="020B0604020202020204" pitchFamily="34" charset="0"/>
              <a:buNone/>
              <a:defRPr sz="1200" b="1" kern="1200" cap="all" baseline="0">
                <a:solidFill>
                  <a:schemeClr val="tx1"/>
                </a:solidFill>
                <a:latin typeface="+mn-lt"/>
                <a:ea typeface="+mn-ea"/>
                <a:cs typeface="+mn-cs"/>
              </a:defRPr>
            </a:lvl2pPr>
            <a:lvl3pPr marL="180000" indent="-180000" algn="l" defTabSz="685800" rtl="0" eaLnBrk="1" latinLnBrk="0" hangingPunct="1">
              <a:lnSpc>
                <a:spcPct val="90000"/>
              </a:lnSpc>
              <a:spcBef>
                <a:spcPts val="300"/>
              </a:spcBef>
              <a:spcAft>
                <a:spcPts val="300"/>
              </a:spcAft>
              <a:buClr>
                <a:schemeClr val="bg2"/>
              </a:buClr>
              <a:buSzPct val="120000"/>
              <a:buFont typeface="Arial Narrow" panose="020B0606020202030204" pitchFamily="34" charset="0"/>
              <a:buChar char="»"/>
              <a:defRPr sz="1000" kern="1200">
                <a:solidFill>
                  <a:schemeClr val="tx1"/>
                </a:solidFill>
                <a:latin typeface="+mn-lt"/>
                <a:ea typeface="+mn-ea"/>
                <a:cs typeface="+mn-cs"/>
              </a:defRPr>
            </a:lvl3pPr>
            <a:lvl4pPr marL="360000" indent="-180000" algn="l" defTabSz="685800" rtl="0" eaLnBrk="1" latinLnBrk="0" hangingPunct="1">
              <a:lnSpc>
                <a:spcPct val="90000"/>
              </a:lnSpc>
              <a:spcBef>
                <a:spcPts val="0"/>
              </a:spcBef>
              <a:spcAft>
                <a:spcPts val="300"/>
              </a:spcAft>
              <a:buClr>
                <a:schemeClr val="bg2"/>
              </a:buClr>
              <a:buFont typeface="Arial Narrow" panose="020B0606020202030204" pitchFamily="34" charset="0"/>
              <a:buChar char="–"/>
              <a:defRPr sz="1000" kern="1200">
                <a:solidFill>
                  <a:schemeClr val="tx1"/>
                </a:solidFill>
                <a:latin typeface="+mn-lt"/>
                <a:ea typeface="+mn-ea"/>
                <a:cs typeface="+mn-cs"/>
              </a:defRPr>
            </a:lvl4pPr>
            <a:lvl5pPr marL="180000" indent="-180000" algn="l" defTabSz="685800" rtl="0" eaLnBrk="1" latinLnBrk="0" hangingPunct="1">
              <a:lnSpc>
                <a:spcPct val="90000"/>
              </a:lnSpc>
              <a:spcBef>
                <a:spcPts val="300"/>
              </a:spcBef>
              <a:spcAft>
                <a:spcPts val="300"/>
              </a:spcAft>
              <a:buClr>
                <a:schemeClr val="bg2"/>
              </a:buClr>
              <a:buFont typeface="+mj-lt"/>
              <a:buAutoNum type="arabicPeriod"/>
              <a:defRPr sz="1000" kern="1200">
                <a:solidFill>
                  <a:schemeClr val="tx1"/>
                </a:solidFill>
                <a:latin typeface="+mn-lt"/>
                <a:ea typeface="+mn-ea"/>
                <a:cs typeface="+mn-cs"/>
              </a:defRPr>
            </a:lvl5pPr>
            <a:lvl6pPr marL="360000" indent="-180000" algn="l" defTabSz="685800" rtl="0" eaLnBrk="1" latinLnBrk="0" hangingPunct="1">
              <a:lnSpc>
                <a:spcPct val="90000"/>
              </a:lnSpc>
              <a:spcBef>
                <a:spcPts val="0"/>
              </a:spcBef>
              <a:spcAft>
                <a:spcPts val="300"/>
              </a:spcAft>
              <a:buClr>
                <a:schemeClr val="bg2"/>
              </a:buClr>
              <a:buFont typeface="+mj-lt"/>
              <a:buAutoNum type="alphaLcPeriod"/>
              <a:defRPr sz="1000" kern="1200">
                <a:solidFill>
                  <a:schemeClr val="tx1"/>
                </a:solidFill>
                <a:latin typeface="+mn-lt"/>
                <a:ea typeface="+mn-ea"/>
                <a:cs typeface="+mn-cs"/>
              </a:defRPr>
            </a:lvl6pPr>
            <a:lvl7pPr marL="0" indent="0" algn="l" defTabSz="685800" rtl="0" eaLnBrk="1" latinLnBrk="0" hangingPunct="1">
              <a:lnSpc>
                <a:spcPct val="90000"/>
              </a:lnSpc>
              <a:spcBef>
                <a:spcPts val="300"/>
              </a:spcBef>
              <a:spcAft>
                <a:spcPts val="300"/>
              </a:spcAft>
              <a:buFont typeface="Arial" panose="020B0604020202020204" pitchFamily="34" charset="0"/>
              <a:buNone/>
              <a:defRPr sz="1000" b="1" kern="1200" cap="all" baseline="0">
                <a:solidFill>
                  <a:schemeClr val="bg2"/>
                </a:solidFill>
                <a:latin typeface="+mn-lt"/>
                <a:ea typeface="+mn-ea"/>
                <a:cs typeface="+mn-cs"/>
              </a:defRPr>
            </a:lvl7pPr>
            <a:lvl8pPr marL="0" indent="0" algn="l" defTabSz="685800" rtl="0" eaLnBrk="1" latinLnBrk="0" hangingPunct="1">
              <a:lnSpc>
                <a:spcPct val="90000"/>
              </a:lnSpc>
              <a:spcBef>
                <a:spcPts val="300"/>
              </a:spcBef>
              <a:spcAft>
                <a:spcPts val="300"/>
              </a:spcAft>
              <a:buFont typeface="Arial" panose="020B0604020202020204" pitchFamily="34" charset="0"/>
              <a:buNone/>
              <a:defRPr sz="1000" b="1" kern="1200" cap="all" baseline="0">
                <a:solidFill>
                  <a:schemeClr val="tx1"/>
                </a:solidFill>
                <a:latin typeface="+mn-lt"/>
                <a:ea typeface="+mn-ea"/>
                <a:cs typeface="+mn-cs"/>
              </a:defRPr>
            </a:lvl8pPr>
            <a:lvl9pPr marL="0" indent="0" algn="l" defTabSz="685800" rtl="0" eaLnBrk="1" latinLnBrk="0" hangingPunct="1">
              <a:lnSpc>
                <a:spcPct val="9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9pPr>
          </a:lstStyle>
          <a:p>
            <a:pPr lvl="1"/>
            <a:r>
              <a:rPr lang="en-US" sz="1800" cap="none" dirty="0"/>
              <a:t>Information</a:t>
            </a:r>
          </a:p>
          <a:p>
            <a:r>
              <a:rPr lang="en-US" sz="1400" dirty="0"/>
              <a:t>To change from one text layer to the next, use the </a:t>
            </a:r>
            <a:r>
              <a:rPr lang="en-US" sz="1400" b="1" dirty="0"/>
              <a:t>Increase / Decrease List Level buttons:</a:t>
            </a:r>
          </a:p>
          <a:p>
            <a:endParaRPr lang="en-US" sz="1400" dirty="0"/>
          </a:p>
          <a:p>
            <a:endParaRPr lang="en-US" sz="1400" dirty="0"/>
          </a:p>
          <a:p>
            <a:r>
              <a:rPr lang="en-US" sz="1400" dirty="0"/>
              <a:t/>
            </a:r>
            <a:br>
              <a:rPr lang="en-US" sz="1400" dirty="0"/>
            </a:br>
            <a:r>
              <a:rPr lang="en-US" sz="1400" dirty="0"/>
              <a:t>Or with your keyboard: </a:t>
            </a:r>
            <a:br>
              <a:rPr lang="en-US" sz="1400" dirty="0"/>
            </a:br>
            <a:r>
              <a:rPr lang="en-US" sz="1400" b="1" dirty="0"/>
              <a:t>ALT+SHIFT+LEFT or RIGHT</a:t>
            </a:r>
          </a:p>
          <a:p>
            <a:endParaRPr lang="en-US" sz="1400" dirty="0"/>
          </a:p>
        </p:txBody>
      </p:sp>
      <p:pic>
        <p:nvPicPr>
          <p:cNvPr id="19" name="Picture 2">
            <a:extLst>
              <a:ext uri="{FF2B5EF4-FFF2-40B4-BE49-F238E27FC236}">
                <a16:creationId xmlns="" xmlns:a16="http://schemas.microsoft.com/office/drawing/2014/main" id="{1512A9BD-0F96-49A9-A91A-E3DC4FE1F8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90" r="5903"/>
          <a:stretch/>
        </p:blipFill>
        <p:spPr bwMode="gray">
          <a:xfrm>
            <a:off x="10593074" y="3068960"/>
            <a:ext cx="587805" cy="448426"/>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20" name="Picture 2">
            <a:extLst>
              <a:ext uri="{FF2B5EF4-FFF2-40B4-BE49-F238E27FC236}">
                <a16:creationId xmlns="" xmlns:a16="http://schemas.microsoft.com/office/drawing/2014/main" id="{8E804F66-5194-467F-943D-F12FEC2D0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048750" y="3068960"/>
            <a:ext cx="1467339" cy="448426"/>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a:extLst>
              <a:ext uri="{FF2B5EF4-FFF2-40B4-BE49-F238E27FC236}">
                <a16:creationId xmlns="" xmlns:a16="http://schemas.microsoft.com/office/drawing/2014/main" id="{38F12ECC-5864-4B98-92F0-46250F3E37BA}"/>
              </a:ext>
            </a:extLst>
          </p:cNvPr>
          <p:cNvSpPr>
            <a:spLocks noGrp="1"/>
          </p:cNvSpPr>
          <p:nvPr>
            <p:ph type="ftr" sz="quarter" idx="11"/>
          </p:nvPr>
        </p:nvSpPr>
        <p:spPr bwMode="gray"/>
        <p:txBody>
          <a:bodyPr/>
          <a:lstStyle/>
          <a:p>
            <a:r>
              <a:rPr lang="en-US" noProof="0"/>
              <a:t>Strictly private and confidential</a:t>
            </a:r>
          </a:p>
        </p:txBody>
      </p:sp>
      <p:sp>
        <p:nvSpPr>
          <p:cNvPr id="8" name="Slide Number Placeholder 7">
            <a:extLst>
              <a:ext uri="{FF2B5EF4-FFF2-40B4-BE49-F238E27FC236}">
                <a16:creationId xmlns="" xmlns:a16="http://schemas.microsoft.com/office/drawing/2014/main" id="{6F91ABAD-1065-4C4D-B114-6B0787F98AC2}"/>
              </a:ext>
            </a:extLst>
          </p:cNvPr>
          <p:cNvSpPr>
            <a:spLocks noGrp="1"/>
          </p:cNvSpPr>
          <p:nvPr>
            <p:ph type="sldNum" sz="quarter" idx="12"/>
          </p:nvPr>
        </p:nvSpPr>
        <p:spPr bwMode="gray"/>
        <p:txBody>
          <a:bodyPr/>
          <a:lstStyle/>
          <a:p>
            <a:fld id="{487D525E-1BC1-43AD-9496-0948D2608236}" type="slidenum">
              <a:rPr lang="en-US" noProof="0" smtClean="0"/>
              <a:pPr/>
              <a:t>9</a:t>
            </a:fld>
            <a:endParaRPr lang="en-US" noProof="0"/>
          </a:p>
        </p:txBody>
      </p:sp>
    </p:spTree>
    <p:extLst>
      <p:ext uri="{BB962C8B-B14F-4D97-AF65-F5344CB8AC3E}">
        <p14:creationId xmlns:p14="http://schemas.microsoft.com/office/powerpoint/2010/main" val="386301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eb396431573163758b8d8771fb580f27ef3ea"/>
</p:tagLst>
</file>

<file path=ppt/theme/theme1.xml><?xml version="1.0" encoding="utf-8"?>
<a:theme xmlns:a="http://schemas.openxmlformats.org/drawingml/2006/main" name="PTV">
  <a:themeElements>
    <a:clrScheme name="PTV">
      <a:dk1>
        <a:sysClr val="windowText" lastClr="000000"/>
      </a:dk1>
      <a:lt1>
        <a:sysClr val="window" lastClr="FFFFFF"/>
      </a:lt1>
      <a:dk2>
        <a:srgbClr val="474747"/>
      </a:dk2>
      <a:lt2>
        <a:srgbClr val="E02129"/>
      </a:lt2>
      <a:accent1>
        <a:srgbClr val="717171"/>
      </a:accent1>
      <a:accent2>
        <a:srgbClr val="979797"/>
      </a:accent2>
      <a:accent3>
        <a:srgbClr val="BCBDC0"/>
      </a:accent3>
      <a:accent4>
        <a:srgbClr val="E9E8E7"/>
      </a:accent4>
      <a:accent5>
        <a:srgbClr val="00ACCD"/>
      </a:accent5>
      <a:accent6>
        <a:srgbClr val="00849E"/>
      </a:accent6>
      <a:hlink>
        <a:srgbClr val="000000"/>
      </a:hlink>
      <a:folHlink>
        <a:srgbClr val="000000"/>
      </a:folHlink>
    </a:clrScheme>
    <a:fontScheme name="PTV">
      <a:majorFont>
        <a:latin typeface="AvenirNext LT Pro Medium"/>
        <a:ea typeface=""/>
        <a:cs typeface=""/>
      </a:majorFont>
      <a:minorFont>
        <a:latin typeface="AvenirNext LT Pr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w="9525">
          <a:solidFill>
            <a:schemeClr val="bg2"/>
          </a:solidFill>
        </a:ln>
      </a:spPr>
      <a:bodyPr lIns="144000" tIns="144000" rIns="144000" bIns="144000"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52000" indent="-252000" algn="l">
          <a:spcBef>
            <a:spcPts val="600"/>
          </a:spcBef>
          <a:spcAft>
            <a:spcPts val="600"/>
          </a:spcAft>
          <a:buClr>
            <a:schemeClr val="bg2"/>
          </a:buClr>
          <a:buFont typeface="Wingdings 3" panose="05040102010807070707" pitchFamily="18" charset="2"/>
          <a:buChar char="´"/>
          <a:defRPr sz="1400" dirty="0" err="1" smtClean="0"/>
        </a:defPPr>
      </a:lstStyle>
    </a:txDef>
  </a:objectDefaults>
  <a:extraClrSchemeLst/>
  <a:extLst>
    <a:ext uri="{05A4C25C-085E-4340-85A3-A5531E510DB2}">
      <thm15:themeFamily xmlns:thm15="http://schemas.microsoft.com/office/thememl/2012/main" name="PTV_Template_03_EXP" id="{54F641AE-A4AF-49D9-BA3A-57BA78734703}" vid="{1991AD9B-73C2-4471-85AD-B8EEC519EA8E}"/>
    </a:ext>
  </a:extLst>
</a:theme>
</file>

<file path=ppt/theme/theme2.xml><?xml version="1.0" encoding="utf-8"?>
<a:theme xmlns:a="http://schemas.openxmlformats.org/drawingml/2006/main" name="Office">
  <a:themeElements>
    <a:clrScheme name="PTV">
      <a:dk1>
        <a:sysClr val="windowText" lastClr="000000"/>
      </a:dk1>
      <a:lt1>
        <a:sysClr val="window" lastClr="FFFFFF"/>
      </a:lt1>
      <a:dk2>
        <a:srgbClr val="474747"/>
      </a:dk2>
      <a:lt2>
        <a:srgbClr val="E02129"/>
      </a:lt2>
      <a:accent1>
        <a:srgbClr val="717171"/>
      </a:accent1>
      <a:accent2>
        <a:srgbClr val="979797"/>
      </a:accent2>
      <a:accent3>
        <a:srgbClr val="BCBDC0"/>
      </a:accent3>
      <a:accent4>
        <a:srgbClr val="E9E8E7"/>
      </a:accent4>
      <a:accent5>
        <a:srgbClr val="00ACCD"/>
      </a:accent5>
      <a:accent6>
        <a:srgbClr val="00849E"/>
      </a:accent6>
      <a:hlink>
        <a:srgbClr val="000000"/>
      </a:hlink>
      <a:folHlink>
        <a:srgbClr val="000000"/>
      </a:folHlink>
    </a:clrScheme>
    <a:fontScheme name="PTV">
      <a:majorFont>
        <a:latin typeface="AvenirNext LT Pro Medium"/>
        <a:ea typeface=""/>
        <a:cs typeface=""/>
      </a:majorFont>
      <a:minorFont>
        <a:latin typeface="AvenirNext LT Pr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w="9525">
          <a:solidFill>
            <a:schemeClr val="bg2"/>
          </a:solidFill>
        </a:ln>
      </a:spPr>
      <a:bodyPr lIns="144000" tIns="144000" rIns="144000" bIns="144000"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52000" indent="-252000" algn="l">
          <a:spcBef>
            <a:spcPts val="600"/>
          </a:spcBef>
          <a:spcAft>
            <a:spcPts val="600"/>
          </a:spcAft>
          <a:buClr>
            <a:schemeClr val="bg2"/>
          </a:buClr>
          <a:buFont typeface="Wingdings 3" panose="05040102010807070707" pitchFamily="18" charset="2"/>
          <a:buChar char="´"/>
          <a:defRPr sz="14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PTV">
      <a:dk1>
        <a:sysClr val="windowText" lastClr="000000"/>
      </a:dk1>
      <a:lt1>
        <a:sysClr val="window" lastClr="FFFFFF"/>
      </a:lt1>
      <a:dk2>
        <a:srgbClr val="474747"/>
      </a:dk2>
      <a:lt2>
        <a:srgbClr val="E02129"/>
      </a:lt2>
      <a:accent1>
        <a:srgbClr val="717171"/>
      </a:accent1>
      <a:accent2>
        <a:srgbClr val="979797"/>
      </a:accent2>
      <a:accent3>
        <a:srgbClr val="BCBDC0"/>
      </a:accent3>
      <a:accent4>
        <a:srgbClr val="E9E8E7"/>
      </a:accent4>
      <a:accent5>
        <a:srgbClr val="00ACCD"/>
      </a:accent5>
      <a:accent6>
        <a:srgbClr val="00849E"/>
      </a:accent6>
      <a:hlink>
        <a:srgbClr val="000000"/>
      </a:hlink>
      <a:folHlink>
        <a:srgbClr val="000000"/>
      </a:folHlink>
    </a:clrScheme>
    <a:fontScheme name="PTV">
      <a:majorFont>
        <a:latin typeface="AvenirNext LT Pro Medium"/>
        <a:ea typeface=""/>
        <a:cs typeface=""/>
      </a:majorFont>
      <a:minorFont>
        <a:latin typeface="AvenirNext LT Pr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w="9525">
          <a:solidFill>
            <a:schemeClr val="bg2"/>
          </a:solidFill>
        </a:ln>
      </a:spPr>
      <a:bodyPr lIns="144000" tIns="144000" rIns="144000" bIns="144000"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52000" indent="-252000" algn="l">
          <a:spcBef>
            <a:spcPts val="600"/>
          </a:spcBef>
          <a:spcAft>
            <a:spcPts val="600"/>
          </a:spcAft>
          <a:buClr>
            <a:schemeClr val="bg2"/>
          </a:buClr>
          <a:buFont typeface="Wingdings 3" panose="05040102010807070707" pitchFamily="18" charset="2"/>
          <a:buChar char="´"/>
          <a:defRPr sz="14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2018_08_PTV_StandardTemplate_03_EXP</Template>
  <TotalTime>11524</TotalTime>
  <Words>569</Words>
  <Application>Microsoft Office PowerPoint</Application>
  <PresentationFormat>Widescreen</PresentationFormat>
  <Paragraphs>109</Paragraphs>
  <Slides>11</Slides>
  <Notes>11</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AvenirNext LT Pro Medium</vt:lpstr>
      <vt:lpstr>AvenirNext LT Pro Regular</vt:lpstr>
      <vt:lpstr>Calibri</vt:lpstr>
      <vt:lpstr>Symbol</vt:lpstr>
      <vt:lpstr>Wingdings 3</vt:lpstr>
      <vt:lpstr>PTV</vt:lpstr>
      <vt:lpstr>Agenda</vt:lpstr>
      <vt:lpstr>Optimisation Performance</vt:lpstr>
      <vt:lpstr>Optimal Population Size: 60 vs 120</vt:lpstr>
      <vt:lpstr>Optimal Population Size: 60 vs 120</vt:lpstr>
      <vt:lpstr>Population Seed Methods</vt:lpstr>
      <vt:lpstr>Balance Performance</vt:lpstr>
      <vt:lpstr>Balance Performance</vt:lpstr>
      <vt:lpstr>Balance Performance</vt:lpstr>
      <vt:lpstr>Optimal Population Size</vt:lpstr>
      <vt:lpstr>Information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Agostino FIORANI (PTV Group)</dc:creator>
  <cp:lastModifiedBy>Pietro Meschini</cp:lastModifiedBy>
  <cp:revision>30</cp:revision>
  <cp:lastPrinted>2018-06-26T14:37:50Z</cp:lastPrinted>
  <dcterms:created xsi:type="dcterms:W3CDTF">2018-09-04T12:22:08Z</dcterms:created>
  <dcterms:modified xsi:type="dcterms:W3CDTF">2018-12-03T11:45:05Z</dcterms:modified>
</cp:coreProperties>
</file>